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0" r:id="rId6"/>
    <p:sldId id="268" r:id="rId7"/>
    <p:sldId id="258" r:id="rId8"/>
    <p:sldId id="259" r:id="rId9"/>
    <p:sldId id="261" r:id="rId10"/>
    <p:sldId id="265" r:id="rId11"/>
    <p:sldId id="262" r:id="rId12"/>
    <p:sldId id="263" r:id="rId13"/>
    <p:sldId id="264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E5B16F-BD78-49A1-A036-175BBB7AF03C}" v="9" dt="2020-03-26T09:19:16.074"/>
    <p1510:client id="{0CCF7C95-33D1-4A2D-A095-70E17EBDED16}" v="15" dt="2020-03-26T13:15:59.072"/>
    <p1510:client id="{214E1599-47A2-4C17-AA4A-D862C5B62BC0}" v="20" dt="2020-03-26T13:16:29.906"/>
    <p1510:client id="{4E294C88-F4BB-41A5-9C67-41ACB4DAA9AA}" v="36" dt="2020-03-26T08:47:03.238"/>
    <p1510:client id="{8EE87EA7-F990-4155-8F00-71749A9EB733}" v="14" dt="2020-03-26T12:29:21.171"/>
    <p1510:client id="{9DAA3090-1CFB-467B-9E0F-B229A295B203}" v="98" dt="2020-03-26T09:31:43.154"/>
    <p1510:client id="{B4DF7CE0-E6BA-4515-BAA1-1C620788D983}" v="3" dt="2020-03-26T08:47:48.454"/>
    <p1510:client id="{E2F67AFC-3F5C-4063-BF45-AB8EB4D923B9}" v="46" dt="2020-03-26T10:02:29.9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DOLZ GONZALEZ" userId="S::cadogo_floridauniversitaria.es#ext#@grupoflorida.onmicrosoft.com::902de13d-cac4-4c73-a5f4-c7771bef9803" providerId="AD" clId="Web-{0CCF7C95-33D1-4A2D-A095-70E17EBDED16}"/>
    <pc:docChg chg="addSld modSld">
      <pc:chgData name="CARLOS DOLZ GONZALEZ" userId="S::cadogo_floridauniversitaria.es#ext#@grupoflorida.onmicrosoft.com::902de13d-cac4-4c73-a5f4-c7771bef9803" providerId="AD" clId="Web-{0CCF7C95-33D1-4A2D-A095-70E17EBDED16}" dt="2020-03-26T13:15:59.072" v="14"/>
      <pc:docMkLst>
        <pc:docMk/>
      </pc:docMkLst>
      <pc:sldChg chg="modSp">
        <pc:chgData name="CARLOS DOLZ GONZALEZ" userId="S::cadogo_floridauniversitaria.es#ext#@grupoflorida.onmicrosoft.com::902de13d-cac4-4c73-a5f4-c7771bef9803" providerId="AD" clId="Web-{0CCF7C95-33D1-4A2D-A095-70E17EBDED16}" dt="2020-03-26T13:15:10.885" v="10" actId="14100"/>
        <pc:sldMkLst>
          <pc:docMk/>
          <pc:sldMk cId="1752360221" sldId="260"/>
        </pc:sldMkLst>
        <pc:picChg chg="mod">
          <ac:chgData name="CARLOS DOLZ GONZALEZ" userId="S::cadogo_floridauniversitaria.es#ext#@grupoflorida.onmicrosoft.com::902de13d-cac4-4c73-a5f4-c7771bef9803" providerId="AD" clId="Web-{0CCF7C95-33D1-4A2D-A095-70E17EBDED16}" dt="2020-03-26T13:15:10.885" v="10" actId="14100"/>
          <ac:picMkLst>
            <pc:docMk/>
            <pc:sldMk cId="1752360221" sldId="260"/>
            <ac:picMk id="5" creationId="{FBBBE9ED-7160-4B0C-B06D-D3C9311343E2}"/>
          </ac:picMkLst>
        </pc:picChg>
      </pc:sldChg>
      <pc:sldChg chg="addSp delSp modSp add replId">
        <pc:chgData name="CARLOS DOLZ GONZALEZ" userId="S::cadogo_floridauniversitaria.es#ext#@grupoflorida.onmicrosoft.com::902de13d-cac4-4c73-a5f4-c7771bef9803" providerId="AD" clId="Web-{0CCF7C95-33D1-4A2D-A095-70E17EBDED16}" dt="2020-03-26T13:15:59.072" v="14"/>
        <pc:sldMkLst>
          <pc:docMk/>
          <pc:sldMk cId="3612993889" sldId="268"/>
        </pc:sldMkLst>
        <pc:picChg chg="add del mod">
          <ac:chgData name="CARLOS DOLZ GONZALEZ" userId="S::cadogo_floridauniversitaria.es#ext#@grupoflorida.onmicrosoft.com::902de13d-cac4-4c73-a5f4-c7771bef9803" providerId="AD" clId="Web-{0CCF7C95-33D1-4A2D-A095-70E17EBDED16}" dt="2020-03-26T13:15:59.072" v="14"/>
          <ac:picMkLst>
            <pc:docMk/>
            <pc:sldMk cId="3612993889" sldId="268"/>
            <ac:picMk id="4" creationId="{262A037B-B342-4E4B-B44A-4313CB18B91E}"/>
          </ac:picMkLst>
        </pc:picChg>
      </pc:sldChg>
    </pc:docChg>
  </pc:docChgLst>
  <pc:docChgLst>
    <pc:chgData name="JOSEP IBORRA PONS" userId="S::joibpo_floridauniversitaria.es#ext#@grupoflorida.onmicrosoft.com::94d22aa7-7eee-418e-a240-a87f0f6e1fef" providerId="AD" clId="Web-{9DAA3090-1CFB-467B-9E0F-B229A295B203}"/>
    <pc:docChg chg="addSld modSld">
      <pc:chgData name="JOSEP IBORRA PONS" userId="S::joibpo_floridauniversitaria.es#ext#@grupoflorida.onmicrosoft.com::94d22aa7-7eee-418e-a240-a87f0f6e1fef" providerId="AD" clId="Web-{9DAA3090-1CFB-467B-9E0F-B229A295B203}" dt="2020-03-26T09:31:43.154" v="102" actId="1076"/>
      <pc:docMkLst>
        <pc:docMk/>
      </pc:docMkLst>
      <pc:sldChg chg="addSp delSp modSp mod setBg setClrOvrMap">
        <pc:chgData name="JOSEP IBORRA PONS" userId="S::joibpo_floridauniversitaria.es#ext#@grupoflorida.onmicrosoft.com::94d22aa7-7eee-418e-a240-a87f0f6e1fef" providerId="AD" clId="Web-{9DAA3090-1CFB-467B-9E0F-B229A295B203}" dt="2020-03-26T09:31:43.154" v="102" actId="1076"/>
        <pc:sldMkLst>
          <pc:docMk/>
          <pc:sldMk cId="1797500012" sldId="256"/>
        </pc:sldMkLst>
        <pc:spChg chg="mo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2" creationId="{5D6FFC91-5BFB-4085-8972-F751FE76039B}"/>
          </ac:spMkLst>
        </pc:spChg>
        <pc:spChg chg="mod or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3" creationId="{BF4726E3-E7D6-4B94-99F7-E0F718C0E3D2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8" creationId="{87C031CB-DEB3-405F-9996-5322C24A6A93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4" creationId="{273350E1-40B5-47D9-8DDD-3C2A17B4B6D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8" creationId="{108AC4DC-69B5-4DD1-84BC-850C5A286185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spMkLst>
            <pc:docMk/>
            <pc:sldMk cId="1797500012" sldId="256"/>
            <ac:spMk id="24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spMkLst>
            <pc:docMk/>
            <pc:sldMk cId="1797500012" sldId="256"/>
            <ac:spMk id="26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spMkLst>
            <pc:docMk/>
            <pc:sldMk cId="1797500012" sldId="256"/>
            <ac:spMk id="28" creationId="{3FECAD23-900F-4F1B-A441-6A68749F88D4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spMkLst>
            <pc:docMk/>
            <pc:sldMk cId="1797500012" sldId="256"/>
            <ac:spMk id="29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spMkLst>
            <pc:docMk/>
            <pc:sldMk cId="1797500012" sldId="256"/>
            <ac:spMk id="31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spMkLst>
            <pc:docMk/>
            <pc:sldMk cId="1797500012" sldId="256"/>
            <ac:spMk id="32" creationId="{8A233090-6C39-4F59-8A0F-86F011A7EEE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spMkLst>
            <pc:docMk/>
            <pc:sldMk cId="1797500012" sldId="256"/>
            <ac:spMk id="33" creationId="{F4979F40-3A44-4CCB-9EB7-F8318BCE576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spMkLst>
            <pc:docMk/>
            <pc:sldMk cId="1797500012" sldId="256"/>
            <ac:spMk id="34" creationId="{484DCAA0-4BF1-4FB9-97BA-D6BA630419A0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spMkLst>
            <pc:docMk/>
            <pc:sldMk cId="1797500012" sldId="256"/>
            <ac:spMk id="37" creationId="{AFD071FA-0514-4371-9568-86216A1F4658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5.563" v="17"/>
          <ac:spMkLst>
            <pc:docMk/>
            <pc:sldMk cId="1797500012" sldId="256"/>
            <ac:spMk id="38" creationId="{2F84762E-7FCC-4EAF-B9E7-CE7214491E0D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spMkLst>
            <pc:docMk/>
            <pc:sldMk cId="1797500012" sldId="256"/>
            <ac:spMk id="39" creationId="{5211DDA4-E7B5-4325-A844-B7F59B084BA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5.563" v="17"/>
          <ac:spMkLst>
            <pc:docMk/>
            <pc:sldMk cId="1797500012" sldId="256"/>
            <ac:spMk id="42" creationId="{A1038667-0C3F-4764-A24D-DA9D9B474851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05.563" v="17"/>
          <ac:spMkLst>
            <pc:docMk/>
            <pc:sldMk cId="1797500012" sldId="256"/>
            <ac:spMk id="44" creationId="{571EEFCA-9235-4BC2-85C3-A4EC6EE57AC4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spMkLst>
            <pc:docMk/>
            <pc:sldMk cId="1797500012" sldId="256"/>
            <ac:spMk id="48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spMkLst>
            <pc:docMk/>
            <pc:sldMk cId="1797500012" sldId="256"/>
            <ac:spMk id="49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spMkLst>
            <pc:docMk/>
            <pc:sldMk cId="1797500012" sldId="256"/>
            <ac:spMk id="50" creationId="{F4979F40-3A44-4CCB-9EB7-F8318BCE576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spMkLst>
            <pc:docMk/>
            <pc:sldMk cId="1797500012" sldId="256"/>
            <ac:spMk id="52" creationId="{AFD071FA-0514-4371-9568-86216A1F4658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spMkLst>
            <pc:docMk/>
            <pc:sldMk cId="1797500012" sldId="256"/>
            <ac:spMk id="53" creationId="{5211DDA4-E7B5-4325-A844-B7F59B084BA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spMkLst>
            <pc:docMk/>
            <pc:sldMk cId="1797500012" sldId="256"/>
            <ac:spMk id="58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spMkLst>
            <pc:docMk/>
            <pc:sldMk cId="1797500012" sldId="256"/>
            <ac:spMk id="59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spMkLst>
            <pc:docMk/>
            <pc:sldMk cId="1797500012" sldId="256"/>
            <ac:spMk id="60" creationId="{C610D2AE-07EF-436A-9755-AA8DF4B933A4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spMkLst>
            <pc:docMk/>
            <pc:sldMk cId="1797500012" sldId="256"/>
            <ac:spMk id="62" creationId="{CF2D8AD5-434A-4C0E-9F5B-C1AFD645F364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spMkLst>
            <pc:docMk/>
            <pc:sldMk cId="1797500012" sldId="256"/>
            <ac:spMk id="67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spMkLst>
            <pc:docMk/>
            <pc:sldMk cId="1797500012" sldId="256"/>
            <ac:spMk id="68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spMkLst>
            <pc:docMk/>
            <pc:sldMk cId="1797500012" sldId="256"/>
            <ac:spMk id="71" creationId="{D0D98427-7B26-46E2-93FE-CB8CD38542AE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spMkLst>
            <pc:docMk/>
            <pc:sldMk cId="1797500012" sldId="256"/>
            <ac:spMk id="72" creationId="{B15A4233-F980-4EF6-B2C0-D7C63E752ADF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spMkLst>
            <pc:docMk/>
            <pc:sldMk cId="1797500012" sldId="256"/>
            <ac:spMk id="74" creationId="{421B5709-714B-4EA8-8C75-C105D9B4D5DD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spMkLst>
            <pc:docMk/>
            <pc:sldMk cId="1797500012" sldId="256"/>
            <ac:spMk id="78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spMkLst>
            <pc:docMk/>
            <pc:sldMk cId="1797500012" sldId="256"/>
            <ac:spMk id="79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spMkLst>
            <pc:docMk/>
            <pc:sldMk cId="1797500012" sldId="256"/>
            <ac:spMk id="80" creationId="{F4979F40-3A44-4CCB-9EB7-F8318BCE576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spMkLst>
            <pc:docMk/>
            <pc:sldMk cId="1797500012" sldId="256"/>
            <ac:spMk id="82" creationId="{AFD071FA-0514-4371-9568-86216A1F4658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spMkLst>
            <pc:docMk/>
            <pc:sldMk cId="1797500012" sldId="256"/>
            <ac:spMk id="83" creationId="{5211DDA4-E7B5-4325-A844-B7F59B084BA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spMkLst>
            <pc:docMk/>
            <pc:sldMk cId="1797500012" sldId="256"/>
            <ac:spMk id="88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spMkLst>
            <pc:docMk/>
            <pc:sldMk cId="1797500012" sldId="256"/>
            <ac:spMk id="89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spMkLst>
            <pc:docMk/>
            <pc:sldMk cId="1797500012" sldId="256"/>
            <ac:spMk id="92" creationId="{D0D98427-7B26-46E2-93FE-CB8CD38542AE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spMkLst>
            <pc:docMk/>
            <pc:sldMk cId="1797500012" sldId="256"/>
            <ac:spMk id="93" creationId="{B15A4233-F980-4EF6-B2C0-D7C63E752ADF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spMkLst>
            <pc:docMk/>
            <pc:sldMk cId="1797500012" sldId="256"/>
            <ac:spMk id="95" creationId="{421B5709-714B-4EA8-8C75-C105D9B4D5DD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spMkLst>
            <pc:docMk/>
            <pc:sldMk cId="1797500012" sldId="256"/>
            <ac:spMk id="99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spMkLst>
            <pc:docMk/>
            <pc:sldMk cId="1797500012" sldId="256"/>
            <ac:spMk id="100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spMkLst>
            <pc:docMk/>
            <pc:sldMk cId="1797500012" sldId="256"/>
            <ac:spMk id="103" creationId="{D0D98427-7B26-46E2-93FE-CB8CD38542AE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spMkLst>
            <pc:docMk/>
            <pc:sldMk cId="1797500012" sldId="256"/>
            <ac:spMk id="104" creationId="{B15A4233-F980-4EF6-B2C0-D7C63E752ADF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spMkLst>
            <pc:docMk/>
            <pc:sldMk cId="1797500012" sldId="256"/>
            <ac:spMk id="106" creationId="{421B5709-714B-4EA8-8C75-C105D9B4D5DD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spMkLst>
            <pc:docMk/>
            <pc:sldMk cId="1797500012" sldId="256"/>
            <ac:spMk id="110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spMkLst>
            <pc:docMk/>
            <pc:sldMk cId="1797500012" sldId="256"/>
            <ac:spMk id="111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spMkLst>
            <pc:docMk/>
            <pc:sldMk cId="1797500012" sldId="256"/>
            <ac:spMk id="112" creationId="{F4979F40-3A44-4CCB-9EB7-F8318BCE576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spMkLst>
            <pc:docMk/>
            <pc:sldMk cId="1797500012" sldId="256"/>
            <ac:spMk id="114" creationId="{AFD071FA-0514-4371-9568-86216A1F4658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spMkLst>
            <pc:docMk/>
            <pc:sldMk cId="1797500012" sldId="256"/>
            <ac:spMk id="115" creationId="{5211DDA4-E7B5-4325-A844-B7F59B084BA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spMkLst>
            <pc:docMk/>
            <pc:sldMk cId="1797500012" sldId="256"/>
            <ac:spMk id="120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spMkLst>
            <pc:docMk/>
            <pc:sldMk cId="1797500012" sldId="256"/>
            <ac:spMk id="121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spMkLst>
            <pc:docMk/>
            <pc:sldMk cId="1797500012" sldId="256"/>
            <ac:spMk id="124" creationId="{D0D98427-7B26-46E2-93FE-CB8CD38542AE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spMkLst>
            <pc:docMk/>
            <pc:sldMk cId="1797500012" sldId="256"/>
            <ac:spMk id="125" creationId="{B15A4233-F980-4EF6-B2C0-D7C63E752ADF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spMkLst>
            <pc:docMk/>
            <pc:sldMk cId="1797500012" sldId="256"/>
            <ac:spMk id="127" creationId="{421B5709-714B-4EA8-8C75-C105D9B4D5DD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spMkLst>
            <pc:docMk/>
            <pc:sldMk cId="1797500012" sldId="256"/>
            <ac:spMk id="131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spMkLst>
            <pc:docMk/>
            <pc:sldMk cId="1797500012" sldId="256"/>
            <ac:spMk id="132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spMkLst>
            <pc:docMk/>
            <pc:sldMk cId="1797500012" sldId="256"/>
            <ac:spMk id="133" creationId="{F4979F40-3A44-4CCB-9EB7-F8318BCE576B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spMkLst>
            <pc:docMk/>
            <pc:sldMk cId="1797500012" sldId="256"/>
            <ac:spMk id="135" creationId="{AFD071FA-0514-4371-9568-86216A1F4658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spMkLst>
            <pc:docMk/>
            <pc:sldMk cId="1797500012" sldId="256"/>
            <ac:spMk id="136" creationId="{5211DDA4-E7B5-4325-A844-B7F59B084BA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spMkLst>
            <pc:docMk/>
            <pc:sldMk cId="1797500012" sldId="256"/>
            <ac:spMk id="141" creationId="{6478287C-E119-4E9C-95B0-518478BD9D07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spMkLst>
            <pc:docMk/>
            <pc:sldMk cId="1797500012" sldId="256"/>
            <ac:spMk id="142" creationId="{EA4A294F-6D36-425B-8632-27FD6A284D09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spMkLst>
            <pc:docMk/>
            <pc:sldMk cId="1797500012" sldId="256"/>
            <ac:spMk id="145" creationId="{D0D98427-7B26-46E2-93FE-CB8CD38542AE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spMkLst>
            <pc:docMk/>
            <pc:sldMk cId="1797500012" sldId="256"/>
            <ac:spMk id="146" creationId="{B15A4233-F980-4EF6-B2C0-D7C63E752ADF}"/>
          </ac:spMkLst>
        </pc:spChg>
        <pc:sp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spMkLst>
            <pc:docMk/>
            <pc:sldMk cId="1797500012" sldId="256"/>
            <ac:spMk id="148" creationId="{421B5709-714B-4EA8-8C75-C105D9B4D5DD}"/>
          </ac:spMkLst>
        </pc:spChg>
        <pc:sp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52" creationId="{6478287C-E119-4E9C-95B0-518478BD9D07}"/>
          </ac:spMkLst>
        </pc:spChg>
        <pc:sp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53" creationId="{EA4A294F-6D36-425B-8632-27FD6A284D09}"/>
          </ac:spMkLst>
        </pc:spChg>
        <pc:sp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54" creationId="{F4979F40-3A44-4CCB-9EB7-F8318BCE576B}"/>
          </ac:spMkLst>
        </pc:spChg>
        <pc:sp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56" creationId="{AFD071FA-0514-4371-9568-86216A1F4658}"/>
          </ac:spMkLst>
        </pc:spChg>
        <pc:sp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spMkLst>
            <pc:docMk/>
            <pc:sldMk cId="1797500012" sldId="256"/>
            <ac:spMk id="157" creationId="{5211DDA4-E7B5-4325-A844-B7F59B084BA7}"/>
          </ac:spMkLst>
        </pc:spChg>
        <pc:picChg chg="add del mod">
          <ac:chgData name="JOSEP IBORRA PONS" userId="S::joibpo_floridauniversitaria.es#ext#@grupoflorida.onmicrosoft.com::94d22aa7-7eee-418e-a240-a87f0f6e1fef" providerId="AD" clId="Web-{9DAA3090-1CFB-467B-9E0F-B229A295B203}" dt="2020-03-26T09:16:36.751" v="8"/>
          <ac:picMkLst>
            <pc:docMk/>
            <pc:sldMk cId="1797500012" sldId="256"/>
            <ac:picMk id="4" creationId="{8D4C85E7-12FA-4170-AF06-4FE4AF4BBB46}"/>
          </ac:picMkLst>
        </pc:picChg>
        <pc:picChg chg="add del mod">
          <ac:chgData name="JOSEP IBORRA PONS" userId="S::joibpo_floridauniversitaria.es#ext#@grupoflorida.onmicrosoft.com::94d22aa7-7eee-418e-a240-a87f0f6e1fef" providerId="AD" clId="Web-{9DAA3090-1CFB-467B-9E0F-B229A295B203}" dt="2020-03-26T09:16:40.188" v="9"/>
          <ac:picMkLst>
            <pc:docMk/>
            <pc:sldMk cId="1797500012" sldId="256"/>
            <ac:picMk id="6" creationId="{545E93FD-7333-484B-AA46-D758DF9952AC}"/>
          </ac:picMkLst>
        </pc:picChg>
        <pc:picChg chg="add del mod">
          <ac:chgData name="JOSEP IBORRA PONS" userId="S::joibpo_floridauniversitaria.es#ext#@grupoflorida.onmicrosoft.com::94d22aa7-7eee-418e-a240-a87f0f6e1fef" providerId="AD" clId="Web-{9DAA3090-1CFB-467B-9E0F-B229A295B203}" dt="2020-03-26T09:31:25.785" v="98"/>
          <ac:picMkLst>
            <pc:docMk/>
            <pc:sldMk cId="1797500012" sldId="256"/>
            <ac:picMk id="9" creationId="{D7DE012E-C308-4D92-9221-9D33591EDBDB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0" creationId="{92031F0E-C3FA-4DAF-BD13-4AC665CFF0FC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2" creationId="{BE685C68-BF28-4330-A4FE-33ABD88511AA}"/>
          </ac:picMkLst>
        </pc:picChg>
        <pc:picChg chg="add mod">
          <ac:chgData name="JOSEP IBORRA PONS" userId="S::joibpo_floridauniversitaria.es#ext#@grupoflorida.onmicrosoft.com::94d22aa7-7eee-418e-a240-a87f0f6e1fef" providerId="AD" clId="Web-{9DAA3090-1CFB-467B-9E0F-B229A295B203}" dt="2020-03-26T09:31:43.154" v="102" actId="1076"/>
          <ac:picMkLst>
            <pc:docMk/>
            <pc:sldMk cId="1797500012" sldId="256"/>
            <ac:picMk id="13" creationId="{39FA6252-8FA4-4857-AAE3-9326E41F8814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6" creationId="{A1500D0A-0DCA-4E06-8B25-618E6299CC9A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picMkLst>
            <pc:docMk/>
            <pc:sldMk cId="1797500012" sldId="256"/>
            <ac:picMk id="20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picMkLst>
            <pc:docMk/>
            <pc:sldMk cId="1797500012" sldId="256"/>
            <ac:picMk id="21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picMkLst>
            <pc:docMk/>
            <pc:sldMk cId="1797500012" sldId="256"/>
            <ac:picMk id="22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picMkLst>
            <pc:docMk/>
            <pc:sldMk cId="1797500012" sldId="256"/>
            <ac:picMk id="23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picMkLst>
            <pc:docMk/>
            <pc:sldMk cId="1797500012" sldId="256"/>
            <ac:picMk id="25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picMkLst>
            <pc:docMk/>
            <pc:sldMk cId="1797500012" sldId="256"/>
            <ac:picMk id="27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picMkLst>
            <pc:docMk/>
            <pc:sldMk cId="1797500012" sldId="256"/>
            <ac:picMk id="30" creationId="{57943801-CAEC-4F98-9332-2A4D9128463E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picMkLst>
            <pc:docMk/>
            <pc:sldMk cId="1797500012" sldId="256"/>
            <ac:picMk id="35" creationId="{15291D39-6B03-4BB5-BFC6-CBF11E90BFD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0.360" v="15"/>
          <ac:picMkLst>
            <pc:docMk/>
            <pc:sldMk cId="1797500012" sldId="256"/>
            <ac:picMk id="36" creationId="{9BC2FEA5-B399-458A-8393-E06CE40DB89C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5.563" v="17"/>
          <ac:picMkLst>
            <pc:docMk/>
            <pc:sldMk cId="1797500012" sldId="256"/>
            <ac:picMk id="40" creationId="{927A1389-2A5D-4886-AD82-F213767E673F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6:55.969" v="13"/>
          <ac:picMkLst>
            <pc:docMk/>
            <pc:sldMk cId="1797500012" sldId="256"/>
            <ac:picMk id="41" creationId="{0D58E222-6309-4F79-AC20-9D3C69CD9B1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05.563" v="17"/>
          <ac:picMkLst>
            <pc:docMk/>
            <pc:sldMk cId="1797500012" sldId="256"/>
            <ac:picMk id="43" creationId="{6AC2195B-895A-4535-8ECD-9F5B669C5CA5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picMkLst>
            <pc:docMk/>
            <pc:sldMk cId="1797500012" sldId="256"/>
            <ac:picMk id="45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picMkLst>
            <pc:docMk/>
            <pc:sldMk cId="1797500012" sldId="256"/>
            <ac:picMk id="46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picMkLst>
            <pc:docMk/>
            <pc:sldMk cId="1797500012" sldId="256"/>
            <ac:picMk id="47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picMkLst>
            <pc:docMk/>
            <pc:sldMk cId="1797500012" sldId="256"/>
            <ac:picMk id="51" creationId="{15291D39-6B03-4BB5-BFC6-CBF11E90BFD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3.813" v="19"/>
          <ac:picMkLst>
            <pc:docMk/>
            <pc:sldMk cId="1797500012" sldId="256"/>
            <ac:picMk id="54" creationId="{0D58E222-6309-4F79-AC20-9D3C69CD9B1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picMkLst>
            <pc:docMk/>
            <pc:sldMk cId="1797500012" sldId="256"/>
            <ac:picMk id="55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picMkLst>
            <pc:docMk/>
            <pc:sldMk cId="1797500012" sldId="256"/>
            <ac:picMk id="56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picMkLst>
            <pc:docMk/>
            <pc:sldMk cId="1797500012" sldId="256"/>
            <ac:picMk id="57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picMkLst>
            <pc:docMk/>
            <pc:sldMk cId="1797500012" sldId="256"/>
            <ac:picMk id="61" creationId="{6CACDD17-9043-46DF-882D-420365B79C1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19.219" v="21"/>
          <ac:picMkLst>
            <pc:docMk/>
            <pc:sldMk cId="1797500012" sldId="256"/>
            <ac:picMk id="63" creationId="{E92B246D-47CC-40F8-8DE7-B65D409E945E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64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65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66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69" creationId="{B3F9E774-F054-4892-8E69-C76B2C8545F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70" creationId="{BEF6A099-2A38-4C66-88FF-FDBCB564E5F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35.188" v="23"/>
          <ac:picMkLst>
            <pc:docMk/>
            <pc:sldMk cId="1797500012" sldId="256"/>
            <ac:picMk id="73" creationId="{3B7E3E62-AACE-4D18-93B3-B4C452E287C4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picMkLst>
            <pc:docMk/>
            <pc:sldMk cId="1797500012" sldId="256"/>
            <ac:picMk id="75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picMkLst>
            <pc:docMk/>
            <pc:sldMk cId="1797500012" sldId="256"/>
            <ac:picMk id="76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picMkLst>
            <pc:docMk/>
            <pc:sldMk cId="1797500012" sldId="256"/>
            <ac:picMk id="77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picMkLst>
            <pc:docMk/>
            <pc:sldMk cId="1797500012" sldId="256"/>
            <ac:picMk id="81" creationId="{15291D39-6B03-4BB5-BFC6-CBF11E90BFD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0.532" v="25"/>
          <ac:picMkLst>
            <pc:docMk/>
            <pc:sldMk cId="1797500012" sldId="256"/>
            <ac:picMk id="84" creationId="{0D58E222-6309-4F79-AC20-9D3C69CD9B1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85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86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87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90" creationId="{B3F9E774-F054-4892-8E69-C76B2C8545F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91" creationId="{BEF6A099-2A38-4C66-88FF-FDBCB564E5F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7:48.751" v="27"/>
          <ac:picMkLst>
            <pc:docMk/>
            <pc:sldMk cId="1797500012" sldId="256"/>
            <ac:picMk id="94" creationId="{3B7E3E62-AACE-4D18-93B3-B4C452E287C4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96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97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98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101" creationId="{B3F9E774-F054-4892-8E69-C76B2C8545F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102" creationId="{BEF6A099-2A38-4C66-88FF-FDBCB564E5F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8:13.594" v="31"/>
          <ac:picMkLst>
            <pc:docMk/>
            <pc:sldMk cId="1797500012" sldId="256"/>
            <ac:picMk id="105" creationId="{3B7E3E62-AACE-4D18-93B3-B4C452E287C4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picMkLst>
            <pc:docMk/>
            <pc:sldMk cId="1797500012" sldId="256"/>
            <ac:picMk id="107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picMkLst>
            <pc:docMk/>
            <pc:sldMk cId="1797500012" sldId="256"/>
            <ac:picMk id="108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picMkLst>
            <pc:docMk/>
            <pc:sldMk cId="1797500012" sldId="256"/>
            <ac:picMk id="109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picMkLst>
            <pc:docMk/>
            <pc:sldMk cId="1797500012" sldId="256"/>
            <ac:picMk id="113" creationId="{15291D39-6B03-4BB5-BFC6-CBF11E90BFD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42.188" v="33"/>
          <ac:picMkLst>
            <pc:docMk/>
            <pc:sldMk cId="1797500012" sldId="256"/>
            <ac:picMk id="116" creationId="{0D58E222-6309-4F79-AC20-9D3C69CD9B1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17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18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19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22" creationId="{B3F9E774-F054-4892-8E69-C76B2C8545F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23" creationId="{BEF6A099-2A38-4C66-88FF-FDBCB564E5F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19:50.141" v="35"/>
          <ac:picMkLst>
            <pc:docMk/>
            <pc:sldMk cId="1797500012" sldId="256"/>
            <ac:picMk id="126" creationId="{3B7E3E62-AACE-4D18-93B3-B4C452E287C4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picMkLst>
            <pc:docMk/>
            <pc:sldMk cId="1797500012" sldId="256"/>
            <ac:picMk id="128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picMkLst>
            <pc:docMk/>
            <pc:sldMk cId="1797500012" sldId="256"/>
            <ac:picMk id="129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picMkLst>
            <pc:docMk/>
            <pc:sldMk cId="1797500012" sldId="256"/>
            <ac:picMk id="130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picMkLst>
            <pc:docMk/>
            <pc:sldMk cId="1797500012" sldId="256"/>
            <ac:picMk id="134" creationId="{15291D39-6B03-4BB5-BFC6-CBF11E90BFD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04.672" v="37"/>
          <ac:picMkLst>
            <pc:docMk/>
            <pc:sldMk cId="1797500012" sldId="256"/>
            <ac:picMk id="137" creationId="{0D58E222-6309-4F79-AC20-9D3C69CD9B16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38" creationId="{5321D838-2C7E-4177-9DD3-DAC78324A2B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39" creationId="{224C28B3-E902-49D1-98A0-582D277A0E00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40" creationId="{F3A6C14C-E755-4A02-821B-6EA2D4C9F20D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43" creationId="{B3F9E774-F054-4892-8E69-C76B2C8545F2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44" creationId="{BEF6A099-2A38-4C66-88FF-FDBCB564E5F8}"/>
          </ac:picMkLst>
        </pc:picChg>
        <pc:picChg chg="add del">
          <ac:chgData name="JOSEP IBORRA PONS" userId="S::joibpo_floridauniversitaria.es#ext#@grupoflorida.onmicrosoft.com::94d22aa7-7eee-418e-a240-a87f0f6e1fef" providerId="AD" clId="Web-{9DAA3090-1CFB-467B-9E0F-B229A295B203}" dt="2020-03-26T09:20:12.938" v="39"/>
          <ac:picMkLst>
            <pc:docMk/>
            <pc:sldMk cId="1797500012" sldId="256"/>
            <ac:picMk id="147" creationId="{3B7E3E62-AACE-4D18-93B3-B4C452E287C4}"/>
          </ac:picMkLst>
        </pc:picChg>
        <pc:pic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49" creationId="{5321D838-2C7E-4177-9DD3-DAC78324A2B2}"/>
          </ac:picMkLst>
        </pc:picChg>
        <pc:pic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50" creationId="{224C28B3-E902-49D1-98A0-582D277A0E00}"/>
          </ac:picMkLst>
        </pc:picChg>
        <pc:pic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51" creationId="{F3A6C14C-E755-4A02-821B-6EA2D4C9F20D}"/>
          </ac:picMkLst>
        </pc:picChg>
        <pc:pic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55" creationId="{15291D39-6B03-4BB5-BFC6-CBF11E90BFD6}"/>
          </ac:picMkLst>
        </pc:picChg>
        <pc:picChg chg="add">
          <ac:chgData name="JOSEP IBORRA PONS" userId="S::joibpo_floridauniversitaria.es#ext#@grupoflorida.onmicrosoft.com::94d22aa7-7eee-418e-a240-a87f0f6e1fef" providerId="AD" clId="Web-{9DAA3090-1CFB-467B-9E0F-B229A295B203}" dt="2020-03-26T09:20:12.969" v="40"/>
          <ac:picMkLst>
            <pc:docMk/>
            <pc:sldMk cId="1797500012" sldId="256"/>
            <ac:picMk id="158" creationId="{0D58E222-6309-4F79-AC20-9D3C69CD9B16}"/>
          </ac:picMkLst>
        </pc:picChg>
      </pc:sldChg>
      <pc:sldChg chg="addSp delSp modSp">
        <pc:chgData name="JOSEP IBORRA PONS" userId="S::joibpo_floridauniversitaria.es#ext#@grupoflorida.onmicrosoft.com::94d22aa7-7eee-418e-a240-a87f0f6e1fef" providerId="AD" clId="Web-{9DAA3090-1CFB-467B-9E0F-B229A295B203}" dt="2020-03-26T09:25:39.156" v="49"/>
        <pc:sldMkLst>
          <pc:docMk/>
          <pc:sldMk cId="1752360221" sldId="260"/>
        </pc:sldMkLst>
        <pc:picChg chg="add mod">
          <ac:chgData name="JOSEP IBORRA PONS" userId="S::joibpo_floridauniversitaria.es#ext#@grupoflorida.onmicrosoft.com::94d22aa7-7eee-418e-a240-a87f0f6e1fef" providerId="AD" clId="Web-{9DAA3090-1CFB-467B-9E0F-B229A295B203}" dt="2020-03-26T09:15:49.235" v="4" actId="1076"/>
          <ac:picMkLst>
            <pc:docMk/>
            <pc:sldMk cId="1752360221" sldId="260"/>
            <ac:picMk id="5" creationId="{FBBBE9ED-7160-4B0C-B06D-D3C9311343E2}"/>
          </ac:picMkLst>
        </pc:picChg>
        <pc:picChg chg="add del mod">
          <ac:chgData name="JOSEP IBORRA PONS" userId="S::joibpo_floridauniversitaria.es#ext#@grupoflorida.onmicrosoft.com::94d22aa7-7eee-418e-a240-a87f0f6e1fef" providerId="AD" clId="Web-{9DAA3090-1CFB-467B-9E0F-B229A295B203}" dt="2020-03-26T09:25:39.156" v="49"/>
          <ac:picMkLst>
            <pc:docMk/>
            <pc:sldMk cId="1752360221" sldId="260"/>
            <ac:picMk id="8" creationId="{CCF58B96-91A7-4293-A0EC-6CECD55CCF0B}"/>
          </ac:picMkLst>
        </pc:picChg>
      </pc:sldChg>
      <pc:sldChg chg="modSp">
        <pc:chgData name="JOSEP IBORRA PONS" userId="S::joibpo_floridauniversitaria.es#ext#@grupoflorida.onmicrosoft.com::94d22aa7-7eee-418e-a240-a87f0f6e1fef" providerId="AD" clId="Web-{9DAA3090-1CFB-467B-9E0F-B229A295B203}" dt="2020-03-26T09:31:13.295" v="93" actId="20577"/>
        <pc:sldMkLst>
          <pc:docMk/>
          <pc:sldMk cId="2077348957" sldId="261"/>
        </pc:sldMkLst>
        <pc:spChg chg="mod">
          <ac:chgData name="JOSEP IBORRA PONS" userId="S::joibpo_floridauniversitaria.es#ext#@grupoflorida.onmicrosoft.com::94d22aa7-7eee-418e-a240-a87f0f6e1fef" providerId="AD" clId="Web-{9DAA3090-1CFB-467B-9E0F-B229A295B203}" dt="2020-03-26T09:31:13.295" v="93" actId="20577"/>
          <ac:spMkLst>
            <pc:docMk/>
            <pc:sldMk cId="2077348957" sldId="261"/>
            <ac:spMk id="2" creationId="{5628FF4B-0CBE-42B5-BAAF-F2F4533515A7}"/>
          </ac:spMkLst>
        </pc:spChg>
      </pc:sldChg>
      <pc:sldChg chg="modSp add replId">
        <pc:chgData name="JOSEP IBORRA PONS" userId="S::joibpo_floridauniversitaria.es#ext#@grupoflorida.onmicrosoft.com::94d22aa7-7eee-418e-a240-a87f0f6e1fef" providerId="AD" clId="Web-{9DAA3090-1CFB-467B-9E0F-B229A295B203}" dt="2020-03-26T09:28:15.078" v="82" actId="20577"/>
        <pc:sldMkLst>
          <pc:docMk/>
          <pc:sldMk cId="1616619268" sldId="265"/>
        </pc:sldMkLst>
        <pc:spChg chg="mod">
          <ac:chgData name="JOSEP IBORRA PONS" userId="S::joibpo_floridauniversitaria.es#ext#@grupoflorida.onmicrosoft.com::94d22aa7-7eee-418e-a240-a87f0f6e1fef" providerId="AD" clId="Web-{9DAA3090-1CFB-467B-9E0F-B229A295B203}" dt="2020-03-26T09:28:15.078" v="82" actId="20577"/>
          <ac:spMkLst>
            <pc:docMk/>
            <pc:sldMk cId="1616619268" sldId="265"/>
            <ac:spMk id="2" creationId="{5628FF4B-0CBE-42B5-BAAF-F2F4533515A7}"/>
          </ac:spMkLst>
        </pc:spChg>
      </pc:sldChg>
    </pc:docChg>
  </pc:docChgLst>
  <pc:docChgLst>
    <pc:chgData name="PAU NICOLAS HERNANDEZ" userId="3389a9b6-4537-4ac3-a645-2ebc7000a270" providerId="ADAL" clId="{8EE87EA7-F990-4155-8F00-71749A9EB733}"/>
    <pc:docChg chg="undo custSel addSld modSld">
      <pc:chgData name="PAU NICOLAS HERNANDEZ" userId="3389a9b6-4537-4ac3-a645-2ebc7000a270" providerId="ADAL" clId="{8EE87EA7-F990-4155-8F00-71749A9EB733}" dt="2020-03-26T12:29:58.546" v="129" actId="1076"/>
      <pc:docMkLst>
        <pc:docMk/>
      </pc:docMkLst>
      <pc:sldChg chg="modSp">
        <pc:chgData name="PAU NICOLAS HERNANDEZ" userId="3389a9b6-4537-4ac3-a645-2ebc7000a270" providerId="ADAL" clId="{8EE87EA7-F990-4155-8F00-71749A9EB733}" dt="2020-03-26T09:25:48.813" v="7" actId="167"/>
        <pc:sldMkLst>
          <pc:docMk/>
          <pc:sldMk cId="1797500012" sldId="256"/>
        </pc:sldMkLst>
        <pc:picChg chg="mod ord">
          <ac:chgData name="PAU NICOLAS HERNANDEZ" userId="3389a9b6-4537-4ac3-a645-2ebc7000a270" providerId="ADAL" clId="{8EE87EA7-F990-4155-8F00-71749A9EB733}" dt="2020-03-26T09:25:48.813" v="7" actId="167"/>
          <ac:picMkLst>
            <pc:docMk/>
            <pc:sldMk cId="1797500012" sldId="256"/>
            <ac:picMk id="9" creationId="{D7DE012E-C308-4D92-9221-9D33591EDBDB}"/>
          </ac:picMkLst>
        </pc:picChg>
      </pc:sldChg>
      <pc:sldChg chg="addSp delSp modSp">
        <pc:chgData name="PAU NICOLAS HERNANDEZ" userId="3389a9b6-4537-4ac3-a645-2ebc7000a270" providerId="ADAL" clId="{8EE87EA7-F990-4155-8F00-71749A9EB733}" dt="2020-03-26T11:57:05.067" v="58" actId="1076"/>
        <pc:sldMkLst>
          <pc:docMk/>
          <pc:sldMk cId="4151238545" sldId="264"/>
        </pc:sldMkLst>
        <pc:spChg chg="del">
          <ac:chgData name="PAU NICOLAS HERNANDEZ" userId="3389a9b6-4537-4ac3-a645-2ebc7000a270" providerId="ADAL" clId="{8EE87EA7-F990-4155-8F00-71749A9EB733}" dt="2020-03-26T11:51:17.896" v="8" actId="931"/>
          <ac:spMkLst>
            <pc:docMk/>
            <pc:sldMk cId="4151238545" sldId="264"/>
            <ac:spMk id="3" creationId="{AA355097-F28A-435F-8827-92A80504AFEA}"/>
          </ac:spMkLst>
        </pc:spChg>
        <pc:spChg chg="add mod">
          <ac:chgData name="PAU NICOLAS HERNANDEZ" userId="3389a9b6-4537-4ac3-a645-2ebc7000a270" providerId="ADAL" clId="{8EE87EA7-F990-4155-8F00-71749A9EB733}" dt="2020-03-26T11:57:02.291" v="57" actId="14100"/>
          <ac:spMkLst>
            <pc:docMk/>
            <pc:sldMk cId="4151238545" sldId="264"/>
            <ac:spMk id="6" creationId="{593100AE-B67A-411C-AD37-7E812236DB3A}"/>
          </ac:spMkLst>
        </pc:spChg>
        <pc:picChg chg="add mod">
          <ac:chgData name="PAU NICOLAS HERNANDEZ" userId="3389a9b6-4537-4ac3-a645-2ebc7000a270" providerId="ADAL" clId="{8EE87EA7-F990-4155-8F00-71749A9EB733}" dt="2020-03-26T11:57:05.067" v="58" actId="1076"/>
          <ac:picMkLst>
            <pc:docMk/>
            <pc:sldMk cId="4151238545" sldId="264"/>
            <ac:picMk id="5" creationId="{E7BABAB7-9630-4F24-9358-5FAD1DBBAF53}"/>
          </ac:picMkLst>
        </pc:picChg>
      </pc:sldChg>
      <pc:sldChg chg="addSp delSp modSp add">
        <pc:chgData name="PAU NICOLAS HERNANDEZ" userId="3389a9b6-4537-4ac3-a645-2ebc7000a270" providerId="ADAL" clId="{8EE87EA7-F990-4155-8F00-71749A9EB733}" dt="2020-03-26T12:13:31.020" v="104" actId="1035"/>
        <pc:sldMkLst>
          <pc:docMk/>
          <pc:sldMk cId="4116501532" sldId="266"/>
        </pc:sldMkLst>
        <pc:spChg chg="mod">
          <ac:chgData name="PAU NICOLAS HERNANDEZ" userId="3389a9b6-4537-4ac3-a645-2ebc7000a270" providerId="ADAL" clId="{8EE87EA7-F990-4155-8F00-71749A9EB733}" dt="2020-03-26T12:11:19.107" v="72" actId="14100"/>
          <ac:spMkLst>
            <pc:docMk/>
            <pc:sldMk cId="4116501532" sldId="266"/>
            <ac:spMk id="6" creationId="{593100AE-B67A-411C-AD37-7E812236DB3A}"/>
          </ac:spMkLst>
        </pc:spChg>
        <pc:spChg chg="add del mod">
          <ac:chgData name="PAU NICOLAS HERNANDEZ" userId="3389a9b6-4537-4ac3-a645-2ebc7000a270" providerId="ADAL" clId="{8EE87EA7-F990-4155-8F00-71749A9EB733}" dt="2020-03-26T12:12:23.809" v="82" actId="478"/>
          <ac:spMkLst>
            <pc:docMk/>
            <pc:sldMk cId="4116501532" sldId="266"/>
            <ac:spMk id="8" creationId="{89A47699-195E-4DFE-BEBF-4A6ACA2F0E64}"/>
          </ac:spMkLst>
        </pc:spChg>
        <pc:spChg chg="add del mod">
          <ac:chgData name="PAU NICOLAS HERNANDEZ" userId="3389a9b6-4537-4ac3-a645-2ebc7000a270" providerId="ADAL" clId="{8EE87EA7-F990-4155-8F00-71749A9EB733}" dt="2020-03-26T12:12:50.967" v="89" actId="478"/>
          <ac:spMkLst>
            <pc:docMk/>
            <pc:sldMk cId="4116501532" sldId="266"/>
            <ac:spMk id="10" creationId="{7C209A3C-FE8C-4E64-9690-E40D0BD5F0A2}"/>
          </ac:spMkLst>
        </pc:spChg>
        <pc:spChg chg="add del mod">
          <ac:chgData name="PAU NICOLAS HERNANDEZ" userId="3389a9b6-4537-4ac3-a645-2ebc7000a270" providerId="ADAL" clId="{8EE87EA7-F990-4155-8F00-71749A9EB733}" dt="2020-03-26T12:13:01.841" v="91" actId="478"/>
          <ac:spMkLst>
            <pc:docMk/>
            <pc:sldMk cId="4116501532" sldId="266"/>
            <ac:spMk id="12" creationId="{988BFAD7-5BBF-41F1-95E5-125700871C92}"/>
          </ac:spMkLst>
        </pc:spChg>
        <pc:spChg chg="add del mod">
          <ac:chgData name="PAU NICOLAS HERNANDEZ" userId="3389a9b6-4537-4ac3-a645-2ebc7000a270" providerId="ADAL" clId="{8EE87EA7-F990-4155-8F00-71749A9EB733}" dt="2020-03-26T12:13:26.116" v="102" actId="478"/>
          <ac:spMkLst>
            <pc:docMk/>
            <pc:sldMk cId="4116501532" sldId="266"/>
            <ac:spMk id="14" creationId="{73051BBE-7AD0-4711-A2B2-ADECA80855B6}"/>
          </ac:spMkLst>
        </pc:spChg>
        <pc:picChg chg="add del mod ord">
          <ac:chgData name="PAU NICOLAS HERNANDEZ" userId="3389a9b6-4537-4ac3-a645-2ebc7000a270" providerId="ADAL" clId="{8EE87EA7-F990-4155-8F00-71749A9EB733}" dt="2020-03-26T12:13:31.020" v="104" actId="1035"/>
          <ac:picMkLst>
            <pc:docMk/>
            <pc:sldMk cId="4116501532" sldId="266"/>
            <ac:picMk id="4" creationId="{391495DE-064B-441C-8D60-3550D688A981}"/>
          </ac:picMkLst>
        </pc:picChg>
        <pc:picChg chg="add del">
          <ac:chgData name="PAU NICOLAS HERNANDEZ" userId="3389a9b6-4537-4ac3-a645-2ebc7000a270" providerId="ADAL" clId="{8EE87EA7-F990-4155-8F00-71749A9EB733}" dt="2020-03-26T12:13:10.850" v="95" actId="478"/>
          <ac:picMkLst>
            <pc:docMk/>
            <pc:sldMk cId="4116501532" sldId="266"/>
            <ac:picMk id="5" creationId="{E7BABAB7-9630-4F24-9358-5FAD1DBBAF53}"/>
          </ac:picMkLst>
        </pc:picChg>
      </pc:sldChg>
      <pc:sldChg chg="addSp delSp modSp add">
        <pc:chgData name="PAU NICOLAS HERNANDEZ" userId="3389a9b6-4537-4ac3-a645-2ebc7000a270" providerId="ADAL" clId="{8EE87EA7-F990-4155-8F00-71749A9EB733}" dt="2020-03-26T12:29:58.546" v="129" actId="1076"/>
        <pc:sldMkLst>
          <pc:docMk/>
          <pc:sldMk cId="210142451" sldId="267"/>
        </pc:sldMkLst>
        <pc:spChg chg="mod">
          <ac:chgData name="PAU NICOLAS HERNANDEZ" userId="3389a9b6-4537-4ac3-a645-2ebc7000a270" providerId="ADAL" clId="{8EE87EA7-F990-4155-8F00-71749A9EB733}" dt="2020-03-26T12:29:58.546" v="129" actId="1076"/>
          <ac:spMkLst>
            <pc:docMk/>
            <pc:sldMk cId="210142451" sldId="267"/>
            <ac:spMk id="6" creationId="{593100AE-B67A-411C-AD37-7E812236DB3A}"/>
          </ac:spMkLst>
        </pc:spChg>
        <pc:picChg chg="del">
          <ac:chgData name="PAU NICOLAS HERNANDEZ" userId="3389a9b6-4537-4ac3-a645-2ebc7000a270" providerId="ADAL" clId="{8EE87EA7-F990-4155-8F00-71749A9EB733}" dt="2020-03-26T12:29:06.836" v="119" actId="478"/>
          <ac:picMkLst>
            <pc:docMk/>
            <pc:sldMk cId="210142451" sldId="267"/>
            <ac:picMk id="4" creationId="{391495DE-064B-441C-8D60-3550D688A981}"/>
          </ac:picMkLst>
        </pc:picChg>
        <pc:picChg chg="add mod">
          <ac:chgData name="PAU NICOLAS HERNANDEZ" userId="3389a9b6-4537-4ac3-a645-2ebc7000a270" providerId="ADAL" clId="{8EE87EA7-F990-4155-8F00-71749A9EB733}" dt="2020-03-26T12:29:51.194" v="128" actId="1076"/>
          <ac:picMkLst>
            <pc:docMk/>
            <pc:sldMk cId="210142451" sldId="267"/>
            <ac:picMk id="5" creationId="{CD407EFC-E38D-4B88-B815-AB4534DB3A53}"/>
          </ac:picMkLst>
        </pc:picChg>
      </pc:sldChg>
    </pc:docChg>
  </pc:docChgLst>
  <pc:docChgLst>
    <pc:chgData name="CARLOS DOLZ GONZALEZ" userId="S::cadogo_floridauniversitaria.es#ext#@grupoflorida.onmicrosoft.com::902de13d-cac4-4c73-a5f4-c7771bef9803" providerId="AD" clId="Web-{4E294C88-F4BB-41A5-9C67-41ACB4DAA9AA}"/>
    <pc:docChg chg="modSld">
      <pc:chgData name="CARLOS DOLZ GONZALEZ" userId="S::cadogo_floridauniversitaria.es#ext#@grupoflorida.onmicrosoft.com::902de13d-cac4-4c73-a5f4-c7771bef9803" providerId="AD" clId="Web-{4E294C88-F4BB-41A5-9C67-41ACB4DAA9AA}" dt="2020-03-26T08:47:02.832" v="34" actId="20577"/>
      <pc:docMkLst>
        <pc:docMk/>
      </pc:docMkLst>
      <pc:sldChg chg="modSp">
        <pc:chgData name="CARLOS DOLZ GONZALEZ" userId="S::cadogo_floridauniversitaria.es#ext#@grupoflorida.onmicrosoft.com::902de13d-cac4-4c73-a5f4-c7771bef9803" providerId="AD" clId="Web-{4E294C88-F4BB-41A5-9C67-41ACB4DAA9AA}" dt="2020-03-26T08:47:01.847" v="32" actId="20577"/>
        <pc:sldMkLst>
          <pc:docMk/>
          <pc:sldMk cId="1797500012" sldId="256"/>
        </pc:sldMkLst>
        <pc:spChg chg="mod">
          <ac:chgData name="CARLOS DOLZ GONZALEZ" userId="S::cadogo_floridauniversitaria.es#ext#@grupoflorida.onmicrosoft.com::902de13d-cac4-4c73-a5f4-c7771bef9803" providerId="AD" clId="Web-{4E294C88-F4BB-41A5-9C67-41ACB4DAA9AA}" dt="2020-03-26T08:47:01.847" v="32" actId="20577"/>
          <ac:spMkLst>
            <pc:docMk/>
            <pc:sldMk cId="1797500012" sldId="256"/>
            <ac:spMk id="2" creationId="{5D6FFC91-5BFB-4085-8972-F751FE76039B}"/>
          </ac:spMkLst>
        </pc:spChg>
      </pc:sldChg>
    </pc:docChg>
  </pc:docChgLst>
  <pc:docChgLst>
    <pc:chgData name="CARLOS DOLZ GONZALEZ" userId="S::cadogo_floridauniversitaria.es#ext#@grupoflorida.onmicrosoft.com::902de13d-cac4-4c73-a5f4-c7771bef9803" providerId="AD" clId="Web-{06E5B16F-BD78-49A1-A036-175BBB7AF03C}"/>
    <pc:docChg chg="modSld addMainMaster delMainMaster">
      <pc:chgData name="CARLOS DOLZ GONZALEZ" userId="S::cadogo_floridauniversitaria.es#ext#@grupoflorida.onmicrosoft.com::902de13d-cac4-4c73-a5f4-c7771bef9803" providerId="AD" clId="Web-{06E5B16F-BD78-49A1-A036-175BBB7AF03C}" dt="2020-03-26T09:19:13.246" v="2"/>
      <pc:docMkLst>
        <pc:docMk/>
      </pc:docMkLst>
      <pc:sldChg chg="addSp delSp modSp mod modClrScheme delDesignElem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1797500012" sldId="256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97500012" sldId="256"/>
            <ac:spMk id="2" creationId="{5D6FFC91-5BFB-4085-8972-F751FE76039B}"/>
          </ac:spMkLst>
        </pc:spChg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97500012" sldId="256"/>
            <ac:spMk id="3" creationId="{BF4726E3-E7D6-4B94-99F7-E0F718C0E3D2}"/>
          </ac:spMkLst>
        </pc:spChg>
        <pc:sp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97500012" sldId="256"/>
            <ac:spMk id="8" creationId="{87C031CB-DEB3-405F-9996-5322C24A6A93}"/>
          </ac:spMkLst>
        </pc:spChg>
        <pc:sp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97500012" sldId="256"/>
            <ac:spMk id="14" creationId="{273350E1-40B5-47D9-8DDD-3C2A17B4B6D9}"/>
          </ac:spMkLst>
        </pc:spChg>
        <pc:sp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97500012" sldId="256"/>
            <ac:spMk id="18" creationId="{108AC4DC-69B5-4DD1-84BC-850C5A286185}"/>
          </ac:spMkLst>
        </pc:spChg>
        <pc:picChg chg="mod">
          <ac:chgData name="CARLOS DOLZ GONZALEZ" userId="S::cadogo_floridauniversitaria.es#ext#@grupoflorida.onmicrosoft.com::902de13d-cac4-4c73-a5f4-c7771bef9803" providerId="AD" clId="Web-{06E5B16F-BD78-49A1-A036-175BBB7AF03C}" dt="2020-03-26T09:18:11.178" v="0" actId="1076"/>
          <ac:picMkLst>
            <pc:docMk/>
            <pc:sldMk cId="1797500012" sldId="256"/>
            <ac:picMk id="9" creationId="{D7DE012E-C308-4D92-9221-9D33591EDBDB}"/>
          </ac:picMkLst>
        </pc:picChg>
        <pc:pic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1797500012" sldId="256"/>
            <ac:picMk id="10" creationId="{92031F0E-C3FA-4DAF-BD13-4AC665CFF0FC}"/>
          </ac:picMkLst>
        </pc:picChg>
        <pc:pic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1797500012" sldId="256"/>
            <ac:picMk id="12" creationId="{BE685C68-BF28-4330-A4FE-33ABD88511AA}"/>
          </ac:picMkLst>
        </pc:picChg>
        <pc:picChg chg="add del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1797500012" sldId="256"/>
            <ac:picMk id="16" creationId="{A1500D0A-0DCA-4E06-8B25-618E6299CC9A}"/>
          </ac:picMkLst>
        </pc:pic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814684849" sldId="257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814684849" sldId="257"/>
            <ac:spMk id="2" creationId="{2CC3D4AE-4AFE-48C3-AE5A-64E1A70C422C}"/>
          </ac:spMkLst>
        </pc:spChg>
        <pc:pic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814684849" sldId="257"/>
            <ac:picMk id="5" creationId="{08161600-AB9D-4AB2-9D8F-BEA8D3CFA97E}"/>
          </ac:picMkLst>
        </pc:pic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3659319660" sldId="258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3659319660" sldId="258"/>
            <ac:spMk id="2" creationId="{6EF50EA1-FE88-4691-AD11-8885BA97B199}"/>
          </ac:spMkLst>
        </pc:spChg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3659319660" sldId="258"/>
            <ac:spMk id="3" creationId="{223E95A2-7EE3-4721-81C9-0CA26EAD7020}"/>
          </ac:spMkLst>
        </pc:sp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521561989" sldId="259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521561989" sldId="259"/>
            <ac:spMk id="2" creationId="{5B363CCD-7B35-41BF-99DC-B726D2532933}"/>
          </ac:spMkLst>
        </pc:spChg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521561989" sldId="259"/>
            <ac:spMk id="3" creationId="{8165B170-1CD9-47B2-BAF6-68FCE61CFE07}"/>
          </ac:spMkLst>
        </pc:sp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1752360221" sldId="260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52360221" sldId="260"/>
            <ac:spMk id="2" creationId="{C51D7D5A-A10F-4998-AC73-A9AFC44D5BC4}"/>
          </ac:spMkLst>
        </pc:spChg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752360221" sldId="260"/>
            <ac:spMk id="3" creationId="{C39D735E-2773-4BF9-88E6-3389288484E5}"/>
          </ac:spMkLst>
        </pc:sp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2077348957" sldId="261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2077348957" sldId="261"/>
            <ac:spMk id="2" creationId="{5628FF4B-0CBE-42B5-BAAF-F2F4533515A7}"/>
          </ac:spMkLst>
        </pc:spChg>
        <pc:pic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2077348957" sldId="261"/>
            <ac:picMk id="5" creationId="{58B096D4-905A-4A9A-8B44-B7662A425426}"/>
          </ac:picMkLst>
        </pc:pic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1213524677" sldId="262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1213524677" sldId="262"/>
            <ac:spMk id="2" creationId="{D320B167-9442-4D16-82FA-BA430AA37388}"/>
          </ac:spMkLst>
        </pc:sp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227870844" sldId="263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227870844" sldId="263"/>
            <ac:spMk id="2" creationId="{C30E604C-1B6B-4E78-926F-E811D9AA8296}"/>
          </ac:spMkLst>
        </pc:spChg>
        <pc:pic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picMkLst>
            <pc:docMk/>
            <pc:sldMk cId="227870844" sldId="263"/>
            <ac:picMk id="5" creationId="{20B52735-2918-4FA0-840F-B5B2E872FA72}"/>
          </ac:picMkLst>
        </pc:picChg>
      </pc:sldChg>
      <pc:sldChg chg="modSp mod modClrScheme chg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kLst>
          <pc:docMk/>
          <pc:sldMk cId="4151238545" sldId="264"/>
        </pc:sldMkLst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4151238545" sldId="264"/>
            <ac:spMk id="2" creationId="{87A578CB-0E17-49C2-AF2A-ABE1C1867E79}"/>
          </ac:spMkLst>
        </pc:spChg>
        <pc:spChg chg="mod ord">
          <ac:chgData name="CARLOS DOLZ GONZALEZ" userId="S::cadogo_floridauniversitaria.es#ext#@grupoflorida.onmicrosoft.com::902de13d-cac4-4c73-a5f4-c7771bef9803" providerId="AD" clId="Web-{06E5B16F-BD78-49A1-A036-175BBB7AF03C}" dt="2020-03-26T09:19:13.246" v="2"/>
          <ac:spMkLst>
            <pc:docMk/>
            <pc:sldMk cId="4151238545" sldId="264"/>
            <ac:spMk id="3" creationId="{AA355097-F28A-435F-8827-92A80504AFEA}"/>
          </ac:spMkLst>
        </pc:spChg>
      </pc:sldChg>
      <pc:sldMasterChg chg="add del addSldLayout delSld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asterMkLst>
          <pc:docMk/>
          <pc:sldMasterMk cId="894590692" sldId="2147483660"/>
        </pc:sldMasterMkLst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3563599350" sldId="2147483661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4032891878" sldId="2147483662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1537318702" sldId="2147483663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1693437877" sldId="2147483664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3609676921" sldId="2147483665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657484754" sldId="2147483666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2097665766" sldId="2147483667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1889730882" sldId="2147483668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3601397427" sldId="2147483669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406643509" sldId="2147483670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1083796947" sldId="2147483671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436698158" sldId="2147483672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581738928" sldId="2147483673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3951776953" sldId="2147483674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370121150" sldId="2147483675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1593399937" sldId="2147483676"/>
          </pc:sldLayoutMkLst>
        </pc:sldLayoutChg>
        <pc:sldLayoutChg chg="add del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894590692" sldId="2147483660"/>
            <pc:sldLayoutMk cId="4015180775" sldId="2147483677"/>
          </pc:sldLayoutMkLst>
        </pc:sldLayoutChg>
      </pc:sldMasterChg>
      <pc:sldMasterChg chg="add del addSldLayout delSldLayout modSldLayout">
        <pc:chgData name="CARLOS DOLZ GONZALEZ" userId="S::cadogo_floridauniversitaria.es#ext#@grupoflorida.onmicrosoft.com::902de13d-cac4-4c73-a5f4-c7771bef9803" providerId="AD" clId="Web-{06E5B16F-BD78-49A1-A036-175BBB7AF03C}" dt="2020-03-26T09:19:13.246" v="2"/>
        <pc:sldMasterMkLst>
          <pc:docMk/>
          <pc:sldMasterMk cId="2005676806" sldId="2147483678"/>
        </pc:sldMasterMkLst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2262434379" sldId="2147483679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610377601" sldId="2147483680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2110924268" sldId="2147483681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2212904020" sldId="2147483682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1015976326" sldId="2147483683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3985021004" sldId="2147483684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1638865292" sldId="2147483685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742724411" sldId="2147483686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735347707" sldId="2147483687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3172471452" sldId="2147483688"/>
          </pc:sldLayoutMkLst>
        </pc:sldLayoutChg>
        <pc:sldLayoutChg chg="add del mod replId">
          <pc:chgData name="CARLOS DOLZ GONZALEZ" userId="S::cadogo_floridauniversitaria.es#ext#@grupoflorida.onmicrosoft.com::902de13d-cac4-4c73-a5f4-c7771bef9803" providerId="AD" clId="Web-{06E5B16F-BD78-49A1-A036-175BBB7AF03C}" dt="2020-03-26T09:19:13.246" v="2"/>
          <pc:sldLayoutMkLst>
            <pc:docMk/>
            <pc:sldMasterMk cId="2005676806" sldId="2147483678"/>
            <pc:sldLayoutMk cId="3406159254" sldId="2147483689"/>
          </pc:sldLayoutMkLst>
        </pc:sldLayoutChg>
      </pc:sldMasterChg>
    </pc:docChg>
  </pc:docChgLst>
  <pc:docChgLst>
    <pc:chgData name="JOSEP IBORRA PONS" userId="S::joibpo_floridauniversitaria.es#ext#@grupoflorida.onmicrosoft.com::94d22aa7-7eee-418e-a240-a87f0f6e1fef" providerId="AD" clId="Web-{214E1599-47A2-4C17-AA4A-D862C5B62BC0}"/>
    <pc:docChg chg="delSld modSld">
      <pc:chgData name="JOSEP IBORRA PONS" userId="S::joibpo_floridauniversitaria.es#ext#@grupoflorida.onmicrosoft.com::94d22aa7-7eee-418e-a240-a87f0f6e1fef" providerId="AD" clId="Web-{214E1599-47A2-4C17-AA4A-D862C5B62BC0}" dt="2020-03-26T13:16:29.906" v="19"/>
      <pc:docMkLst>
        <pc:docMk/>
      </pc:docMkLst>
      <pc:sldChg chg="del">
        <pc:chgData name="JOSEP IBORRA PONS" userId="S::joibpo_floridauniversitaria.es#ext#@grupoflorida.onmicrosoft.com::94d22aa7-7eee-418e-a240-a87f0f6e1fef" providerId="AD" clId="Web-{214E1599-47A2-4C17-AA4A-D862C5B62BC0}" dt="2020-03-26T13:15:39.375" v="7"/>
        <pc:sldMkLst>
          <pc:docMk/>
          <pc:sldMk cId="814684849" sldId="257"/>
        </pc:sldMkLst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5:53.469" v="9"/>
        <pc:sldMkLst>
          <pc:docMk/>
          <pc:sldMk cId="3659319660" sldId="258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5:53.469" v="9"/>
          <ac:picMkLst>
            <pc:docMk/>
            <pc:sldMk cId="3659319660" sldId="258"/>
            <ac:picMk id="5" creationId="{A1889781-4C13-4613-9581-354CC193B0A4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5:57.734" v="10"/>
        <pc:sldMkLst>
          <pc:docMk/>
          <pc:sldMk cId="521561989" sldId="259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5:57.734" v="10"/>
          <ac:picMkLst>
            <pc:docMk/>
            <pc:sldMk cId="521561989" sldId="259"/>
            <ac:picMk id="5" creationId="{CAAA7996-2A52-42A4-A68A-00C2D47275E2}"/>
          </ac:picMkLst>
        </pc:picChg>
      </pc:sldChg>
      <pc:sldChg chg="modSp">
        <pc:chgData name="JOSEP IBORRA PONS" userId="S::joibpo_floridauniversitaria.es#ext#@grupoflorida.onmicrosoft.com::94d22aa7-7eee-418e-a240-a87f0f6e1fef" providerId="AD" clId="Web-{214E1599-47A2-4C17-AA4A-D862C5B62BC0}" dt="2020-03-26T13:14:49.344" v="6" actId="14100"/>
        <pc:sldMkLst>
          <pc:docMk/>
          <pc:sldMk cId="1752360221" sldId="260"/>
        </pc:sldMkLst>
        <pc:picChg chg="mod">
          <ac:chgData name="JOSEP IBORRA PONS" userId="S::joibpo_floridauniversitaria.es#ext#@grupoflorida.onmicrosoft.com::94d22aa7-7eee-418e-a240-a87f0f6e1fef" providerId="AD" clId="Web-{214E1599-47A2-4C17-AA4A-D862C5B62BC0}" dt="2020-03-26T13:14:49.344" v="6" actId="14100"/>
          <ac:picMkLst>
            <pc:docMk/>
            <pc:sldMk cId="1752360221" sldId="260"/>
            <ac:picMk id="5" creationId="{FBBBE9ED-7160-4B0C-B06D-D3C9311343E2}"/>
          </ac:picMkLst>
        </pc:picChg>
      </pc:sldChg>
      <pc:sldChg chg="addSp modSp">
        <pc:chgData name="JOSEP IBORRA PONS" userId="S::joibpo_floridauniversitaria.es#ext#@grupoflorida.onmicrosoft.com::94d22aa7-7eee-418e-a240-a87f0f6e1fef" providerId="AD" clId="Web-{214E1599-47A2-4C17-AA4A-D862C5B62BC0}" dt="2020-03-26T13:16:11.812" v="14" actId="1076"/>
        <pc:sldMkLst>
          <pc:docMk/>
          <pc:sldMk cId="2077348957" sldId="261"/>
        </pc:sldMkLst>
        <pc:picChg chg="add mod">
          <ac:chgData name="JOSEP IBORRA PONS" userId="S::joibpo_floridauniversitaria.es#ext#@grupoflorida.onmicrosoft.com::94d22aa7-7eee-418e-a240-a87f0f6e1fef" providerId="AD" clId="Web-{214E1599-47A2-4C17-AA4A-D862C5B62BC0}" dt="2020-03-26T13:16:11.812" v="14" actId="1076"/>
          <ac:picMkLst>
            <pc:docMk/>
            <pc:sldMk cId="2077348957" sldId="261"/>
            <ac:picMk id="3" creationId="{0BD8F09F-0524-474E-A94B-86C12D6455F4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17.890" v="15"/>
        <pc:sldMkLst>
          <pc:docMk/>
          <pc:sldMk cId="1213524677" sldId="262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17.890" v="15"/>
          <ac:picMkLst>
            <pc:docMk/>
            <pc:sldMk cId="1213524677" sldId="262"/>
            <ac:picMk id="5" creationId="{B14E83EC-4345-4AEF-896A-EBAFE7F1B17D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21.093" v="16"/>
        <pc:sldMkLst>
          <pc:docMk/>
          <pc:sldMk cId="227870844" sldId="263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21.093" v="16"/>
          <ac:picMkLst>
            <pc:docMk/>
            <pc:sldMk cId="227870844" sldId="263"/>
            <ac:picMk id="3" creationId="{0ACC85D5-858F-4804-8687-718CBA18568C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23.765" v="17"/>
        <pc:sldMkLst>
          <pc:docMk/>
          <pc:sldMk cId="4151238545" sldId="264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23.765" v="17"/>
          <ac:picMkLst>
            <pc:docMk/>
            <pc:sldMk cId="4151238545" sldId="264"/>
            <ac:picMk id="3" creationId="{C960B1E7-0B06-4DC1-AD20-7BC529CBC81B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05.172" v="13"/>
        <pc:sldMkLst>
          <pc:docMk/>
          <pc:sldMk cId="1616619268" sldId="265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05.172" v="13"/>
          <ac:picMkLst>
            <pc:docMk/>
            <pc:sldMk cId="1616619268" sldId="265"/>
            <ac:picMk id="3" creationId="{12E582A2-9C98-4737-9A01-F5FA882DFEA2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27.015" v="18"/>
        <pc:sldMkLst>
          <pc:docMk/>
          <pc:sldMk cId="4116501532" sldId="266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27.015" v="18"/>
          <ac:picMkLst>
            <pc:docMk/>
            <pc:sldMk cId="4116501532" sldId="266"/>
            <ac:picMk id="3" creationId="{EEF92A23-891F-4FA7-B1C0-7FA790E378EF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6:29.906" v="19"/>
        <pc:sldMkLst>
          <pc:docMk/>
          <pc:sldMk cId="210142451" sldId="267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6:29.906" v="19"/>
          <ac:picMkLst>
            <pc:docMk/>
            <pc:sldMk cId="210142451" sldId="267"/>
            <ac:picMk id="3" creationId="{B92571AD-8C57-4057-832D-334E782E6AAE}"/>
          </ac:picMkLst>
        </pc:picChg>
      </pc:sldChg>
      <pc:sldChg chg="addSp">
        <pc:chgData name="JOSEP IBORRA PONS" userId="S::joibpo_floridauniversitaria.es#ext#@grupoflorida.onmicrosoft.com::94d22aa7-7eee-418e-a240-a87f0f6e1fef" providerId="AD" clId="Web-{214E1599-47A2-4C17-AA4A-D862C5B62BC0}" dt="2020-03-26T13:15:45.687" v="8"/>
        <pc:sldMkLst>
          <pc:docMk/>
          <pc:sldMk cId="3612993889" sldId="268"/>
        </pc:sldMkLst>
        <pc:picChg chg="add">
          <ac:chgData name="JOSEP IBORRA PONS" userId="S::joibpo_floridauniversitaria.es#ext#@grupoflorida.onmicrosoft.com::94d22aa7-7eee-418e-a240-a87f0f6e1fef" providerId="AD" clId="Web-{214E1599-47A2-4C17-AA4A-D862C5B62BC0}" dt="2020-03-26T13:15:45.687" v="8"/>
          <ac:picMkLst>
            <pc:docMk/>
            <pc:sldMk cId="3612993889" sldId="268"/>
            <ac:picMk id="3" creationId="{AACCC93E-C269-49EE-8B46-145761871693}"/>
          </ac:picMkLst>
        </pc:picChg>
      </pc:sldChg>
    </pc:docChg>
  </pc:docChgLst>
  <pc:docChgLst>
    <pc:chgData name="JOSEP IBORRA PONS" userId="S::joibpo_floridauniversitaria.es#ext#@grupoflorida.onmicrosoft.com::94d22aa7-7eee-418e-a240-a87f0f6e1fef" providerId="AD" clId="Web-{E2F67AFC-3F5C-4063-BF45-AB8EB4D923B9}"/>
    <pc:docChg chg="modSld">
      <pc:chgData name="JOSEP IBORRA PONS" userId="S::joibpo_floridauniversitaria.es#ext#@grupoflorida.onmicrosoft.com::94d22aa7-7eee-418e-a240-a87f0f6e1fef" providerId="AD" clId="Web-{E2F67AFC-3F5C-4063-BF45-AB8EB4D923B9}" dt="2020-03-26T10:02:29.918" v="43" actId="14100"/>
      <pc:docMkLst>
        <pc:docMk/>
      </pc:docMkLst>
      <pc:sldChg chg="modSp">
        <pc:chgData name="JOSEP IBORRA PONS" userId="S::joibpo_floridauniversitaria.es#ext#@grupoflorida.onmicrosoft.com::94d22aa7-7eee-418e-a240-a87f0f6e1fef" providerId="AD" clId="Web-{E2F67AFC-3F5C-4063-BF45-AB8EB4D923B9}" dt="2020-03-26T10:02:29.918" v="43" actId="14100"/>
        <pc:sldMkLst>
          <pc:docMk/>
          <pc:sldMk cId="1752360221" sldId="260"/>
        </pc:sldMkLst>
        <pc:picChg chg="mod">
          <ac:chgData name="JOSEP IBORRA PONS" userId="S::joibpo_floridauniversitaria.es#ext#@grupoflorida.onmicrosoft.com::94d22aa7-7eee-418e-a240-a87f0f6e1fef" providerId="AD" clId="Web-{E2F67AFC-3F5C-4063-BF45-AB8EB4D923B9}" dt="2020-03-26T10:02:29.918" v="43" actId="14100"/>
          <ac:picMkLst>
            <pc:docMk/>
            <pc:sldMk cId="1752360221" sldId="260"/>
            <ac:picMk id="5" creationId="{FBBBE9ED-7160-4B0C-B06D-D3C9311343E2}"/>
          </ac:picMkLst>
        </pc:picChg>
      </pc:sldChg>
      <pc:sldChg chg="addSp delSp modSp">
        <pc:chgData name="JOSEP IBORRA PONS" userId="S::joibpo_floridauniversitaria.es#ext#@grupoflorida.onmicrosoft.com::94d22aa7-7eee-418e-a240-a87f0f6e1fef" providerId="AD" clId="Web-{E2F67AFC-3F5C-4063-BF45-AB8EB4D923B9}" dt="2020-03-26T09:49:03.227" v="14"/>
        <pc:sldMkLst>
          <pc:docMk/>
          <pc:sldMk cId="2077348957" sldId="261"/>
        </pc:sldMkLst>
        <pc:spChg chg="add del mod">
          <ac:chgData name="JOSEP IBORRA PONS" userId="S::joibpo_floridauniversitaria.es#ext#@grupoflorida.onmicrosoft.com::94d22aa7-7eee-418e-a240-a87f0f6e1fef" providerId="AD" clId="Web-{E2F67AFC-3F5C-4063-BF45-AB8EB4D923B9}" dt="2020-03-26T09:45:13.413" v="1"/>
          <ac:spMkLst>
            <pc:docMk/>
            <pc:sldMk cId="2077348957" sldId="261"/>
            <ac:spMk id="4" creationId="{6C877C7C-1FF4-486F-B83E-48FC9D5BC1C7}"/>
          </ac:spMkLst>
        </pc:spChg>
        <pc:picChg chg="del">
          <ac:chgData name="JOSEP IBORRA PONS" userId="S::joibpo_floridauniversitaria.es#ext#@grupoflorida.onmicrosoft.com::94d22aa7-7eee-418e-a240-a87f0f6e1fef" providerId="AD" clId="Web-{E2F67AFC-3F5C-4063-BF45-AB8EB4D923B9}" dt="2020-03-26T09:44:53.913" v="0"/>
          <ac:picMkLst>
            <pc:docMk/>
            <pc:sldMk cId="2077348957" sldId="261"/>
            <ac:picMk id="5" creationId="{58B096D4-905A-4A9A-8B44-B7662A425426}"/>
          </ac:picMkLst>
        </pc:picChg>
        <pc:picChg chg="add mod ord modCrop">
          <ac:chgData name="JOSEP IBORRA PONS" userId="S::joibpo_floridauniversitaria.es#ext#@grupoflorida.onmicrosoft.com::94d22aa7-7eee-418e-a240-a87f0f6e1fef" providerId="AD" clId="Web-{E2F67AFC-3F5C-4063-BF45-AB8EB4D923B9}" dt="2020-03-26T09:49:03.227" v="14"/>
          <ac:picMkLst>
            <pc:docMk/>
            <pc:sldMk cId="2077348957" sldId="261"/>
            <ac:picMk id="6" creationId="{931A0EAA-D8E2-4458-B56B-AE157AA76B9A}"/>
          </ac:picMkLst>
        </pc:picChg>
      </pc:sldChg>
      <pc:sldChg chg="addSp delSp modSp">
        <pc:chgData name="JOSEP IBORRA PONS" userId="S::joibpo_floridauniversitaria.es#ext#@grupoflorida.onmicrosoft.com::94d22aa7-7eee-418e-a240-a87f0f6e1fef" providerId="AD" clId="Web-{E2F67AFC-3F5C-4063-BF45-AB8EB4D923B9}" dt="2020-03-26T09:55:31.135" v="26" actId="14100"/>
        <pc:sldMkLst>
          <pc:docMk/>
          <pc:sldMk cId="1213524677" sldId="262"/>
        </pc:sldMkLst>
        <pc:picChg chg="add mod modCrop">
          <ac:chgData name="JOSEP IBORRA PONS" userId="S::joibpo_floridauniversitaria.es#ext#@grupoflorida.onmicrosoft.com::94d22aa7-7eee-418e-a240-a87f0f6e1fef" providerId="AD" clId="Web-{E2F67AFC-3F5C-4063-BF45-AB8EB4D923B9}" dt="2020-03-26T09:55:31.135" v="26" actId="14100"/>
          <ac:picMkLst>
            <pc:docMk/>
            <pc:sldMk cId="1213524677" sldId="262"/>
            <ac:picMk id="3" creationId="{AD2B4DED-F687-4678-8543-F4A699F93C86}"/>
          </ac:picMkLst>
        </pc:picChg>
        <pc:picChg chg="del">
          <ac:chgData name="JOSEP IBORRA PONS" userId="S::joibpo_floridauniversitaria.es#ext#@grupoflorida.onmicrosoft.com::94d22aa7-7eee-418e-a240-a87f0f6e1fef" providerId="AD" clId="Web-{E2F67AFC-3F5C-4063-BF45-AB8EB4D923B9}" dt="2020-03-26T09:54:20.541" v="15"/>
          <ac:picMkLst>
            <pc:docMk/>
            <pc:sldMk cId="1213524677" sldId="262"/>
            <ac:picMk id="5" creationId="{0B3EAEFB-59A1-4B9C-AE75-D5CD80BDBEAE}"/>
          </ac:picMkLst>
        </pc:picChg>
      </pc:sldChg>
      <pc:sldChg chg="addSp delSp modSp">
        <pc:chgData name="JOSEP IBORRA PONS" userId="S::joibpo_floridauniversitaria.es#ext#@grupoflorida.onmicrosoft.com::94d22aa7-7eee-418e-a240-a87f0f6e1fef" providerId="AD" clId="Web-{E2F67AFC-3F5C-4063-BF45-AB8EB4D923B9}" dt="2020-03-26T09:59:34.496" v="40" actId="1076"/>
        <pc:sldMkLst>
          <pc:docMk/>
          <pc:sldMk cId="227870844" sldId="263"/>
        </pc:sldMkLst>
        <pc:spChg chg="add del mod">
          <ac:chgData name="JOSEP IBORRA PONS" userId="S::joibpo_floridauniversitaria.es#ext#@grupoflorida.onmicrosoft.com::94d22aa7-7eee-418e-a240-a87f0f6e1fef" providerId="AD" clId="Web-{E2F67AFC-3F5C-4063-BF45-AB8EB4D923B9}" dt="2020-03-26T09:58:34.074" v="31"/>
          <ac:spMkLst>
            <pc:docMk/>
            <pc:sldMk cId="227870844" sldId="263"/>
            <ac:spMk id="4" creationId="{DE578422-B0C7-4D4D-8AFB-56A5DE3301D6}"/>
          </ac:spMkLst>
        </pc:spChg>
        <pc:picChg chg="del">
          <ac:chgData name="JOSEP IBORRA PONS" userId="S::joibpo_floridauniversitaria.es#ext#@grupoflorida.onmicrosoft.com::94d22aa7-7eee-418e-a240-a87f0f6e1fef" providerId="AD" clId="Web-{E2F67AFC-3F5C-4063-BF45-AB8EB4D923B9}" dt="2020-03-26T09:56:28.620" v="27"/>
          <ac:picMkLst>
            <pc:docMk/>
            <pc:sldMk cId="227870844" sldId="263"/>
            <ac:picMk id="5" creationId="{20B52735-2918-4FA0-840F-B5B2E872FA72}"/>
          </ac:picMkLst>
        </pc:picChg>
        <pc:picChg chg="add mod modCrop">
          <ac:chgData name="JOSEP IBORRA PONS" userId="S::joibpo_floridauniversitaria.es#ext#@grupoflorida.onmicrosoft.com::94d22aa7-7eee-418e-a240-a87f0f6e1fef" providerId="AD" clId="Web-{E2F67AFC-3F5C-4063-BF45-AB8EB4D923B9}" dt="2020-03-26T09:59:34.496" v="40" actId="1076"/>
          <ac:picMkLst>
            <pc:docMk/>
            <pc:sldMk cId="227870844" sldId="263"/>
            <ac:picMk id="9" creationId="{9F0BB9B3-7D31-46A5-ACA6-F4263D0D72E1}"/>
          </ac:picMkLst>
        </pc:picChg>
      </pc:sldChg>
      <pc:sldChg chg="addSp delSp modSp">
        <pc:chgData name="JOSEP IBORRA PONS" userId="S::joibpo_floridauniversitaria.es#ext#@grupoflorida.onmicrosoft.com::94d22aa7-7eee-418e-a240-a87f0f6e1fef" providerId="AD" clId="Web-{E2F67AFC-3F5C-4063-BF45-AB8EB4D923B9}" dt="2020-03-26T09:48:42.539" v="12" actId="1076"/>
        <pc:sldMkLst>
          <pc:docMk/>
          <pc:sldMk cId="1616619268" sldId="265"/>
        </pc:sldMkLst>
        <pc:spChg chg="add del mod">
          <ac:chgData name="JOSEP IBORRA PONS" userId="S::joibpo_floridauniversitaria.es#ext#@grupoflorida.onmicrosoft.com::94d22aa7-7eee-418e-a240-a87f0f6e1fef" providerId="AD" clId="Web-{E2F67AFC-3F5C-4063-BF45-AB8EB4D923B9}" dt="2020-03-26T09:48:26.008" v="8"/>
          <ac:spMkLst>
            <pc:docMk/>
            <pc:sldMk cId="1616619268" sldId="265"/>
            <ac:spMk id="4" creationId="{55A4CA75-C4F0-48ED-A98D-DEC51E7EE864}"/>
          </ac:spMkLst>
        </pc:spChg>
        <pc:picChg chg="del">
          <ac:chgData name="JOSEP IBORRA PONS" userId="S::joibpo_floridauniversitaria.es#ext#@grupoflorida.onmicrosoft.com::94d22aa7-7eee-418e-a240-a87f0f6e1fef" providerId="AD" clId="Web-{E2F67AFC-3F5C-4063-BF45-AB8EB4D923B9}" dt="2020-03-26T09:48:10.086" v="7"/>
          <ac:picMkLst>
            <pc:docMk/>
            <pc:sldMk cId="1616619268" sldId="265"/>
            <ac:picMk id="5" creationId="{58B096D4-905A-4A9A-8B44-B7662A425426}"/>
          </ac:picMkLst>
        </pc:picChg>
        <pc:picChg chg="add mod ord">
          <ac:chgData name="JOSEP IBORRA PONS" userId="S::joibpo_floridauniversitaria.es#ext#@grupoflorida.onmicrosoft.com::94d22aa7-7eee-418e-a240-a87f0f6e1fef" providerId="AD" clId="Web-{E2F67AFC-3F5C-4063-BF45-AB8EB4D923B9}" dt="2020-03-26T09:48:42.539" v="12" actId="1076"/>
          <ac:picMkLst>
            <pc:docMk/>
            <pc:sldMk cId="1616619268" sldId="265"/>
            <ac:picMk id="6" creationId="{62878954-4046-4181-A50B-317F8758C9C7}"/>
          </ac:picMkLst>
        </pc:picChg>
      </pc:sldChg>
    </pc:docChg>
  </pc:docChgLst>
  <pc:docChgLst>
    <pc:chgData name="EPIFANIO NGEMA ASEKO AYECHIMI" userId="S::epasay_floridauniversitaria.es#ext#@grupoflorida.onmicrosoft.com::083b1042-c8b5-4eed-a95a-67d03b43a4bd" providerId="AD" clId="Web-{B4DF7CE0-E6BA-4515-BAA1-1C620788D983}"/>
    <pc:docChg chg="modSld">
      <pc:chgData name="EPIFANIO NGEMA ASEKO AYECHIMI" userId="S::epasay_floridauniversitaria.es#ext#@grupoflorida.onmicrosoft.com::083b1042-c8b5-4eed-a95a-67d03b43a4bd" providerId="AD" clId="Web-{B4DF7CE0-E6BA-4515-BAA1-1C620788D983}" dt="2020-03-26T08:47:48.454" v="2" actId="20577"/>
      <pc:docMkLst>
        <pc:docMk/>
      </pc:docMkLst>
      <pc:sldChg chg="modSp">
        <pc:chgData name="EPIFANIO NGEMA ASEKO AYECHIMI" userId="S::epasay_floridauniversitaria.es#ext#@grupoflorida.onmicrosoft.com::083b1042-c8b5-4eed-a95a-67d03b43a4bd" providerId="AD" clId="Web-{B4DF7CE0-E6BA-4515-BAA1-1C620788D983}" dt="2020-03-26T08:47:41.563" v="0" actId="20577"/>
        <pc:sldMkLst>
          <pc:docMk/>
          <pc:sldMk cId="1797500012" sldId="256"/>
        </pc:sldMkLst>
        <pc:spChg chg="mod">
          <ac:chgData name="EPIFANIO NGEMA ASEKO AYECHIMI" userId="S::epasay_floridauniversitaria.es#ext#@grupoflorida.onmicrosoft.com::083b1042-c8b5-4eed-a95a-67d03b43a4bd" providerId="AD" clId="Web-{B4DF7CE0-E6BA-4515-BAA1-1C620788D983}" dt="2020-03-26T08:47:41.563" v="0" actId="20577"/>
          <ac:spMkLst>
            <pc:docMk/>
            <pc:sldMk cId="1797500012" sldId="256"/>
            <ac:spMk id="3" creationId="{BF4726E3-E7D6-4B94-99F7-E0F718C0E3D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3599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643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3796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6698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1738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1776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121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33999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5180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289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7318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3437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9676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748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7665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9730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1397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7000">
              <a:srgbClr val="F65B09"/>
            </a:gs>
            <a:gs pos="0">
              <a:schemeClr val="bg2">
                <a:tint val="96000"/>
                <a:shade val="100000"/>
                <a:hueMod val="270000"/>
                <a:satMod val="200000"/>
                <a:lumMod val="89000"/>
                <a:lumOff val="11000"/>
              </a:schemeClr>
            </a:gs>
            <a:gs pos="67000">
              <a:schemeClr val="accent6">
                <a:lumMod val="75000"/>
              </a:schemeClr>
            </a:gs>
            <a:gs pos="96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3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1BE83-189B-4EF6-B44E-F00407F7DB67}" type="datetimeFigureOut">
              <a:rPr lang="es-ES" smtClean="0"/>
              <a:t>26/03/2020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837AC-E5A0-440C-A2B6-5F99D2A9B7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5906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22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0" name="Picture 24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51" name="Picture 26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52" name="Rectangle 28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" name="Rectangle 30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4" name="Rectangle 32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5" name="Picture 34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56" name="Rectangle 36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38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D6FFC91-5BFB-4085-8972-F751FE76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/>
              <a:t>MOCAB</a:t>
            </a:r>
          </a:p>
        </p:txBody>
      </p:sp>
      <p:pic>
        <p:nvPicPr>
          <p:cNvPr id="158" name="Picture 40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BF4726E3-E7D6-4B94-99F7-E0F718C0E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1" y="2336873"/>
            <a:ext cx="3656289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Trabajo PI-1-20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Hecho por: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Epifanio Nguema Aseko Ayechimi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Carlos Dolz Gonzalez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Pau Nicolas Hernandez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Josep Iborra Pons</a:t>
            </a:r>
          </a:p>
        </p:txBody>
      </p:sp>
      <p:pic>
        <p:nvPicPr>
          <p:cNvPr id="13" name="Imagen 14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39FA6252-8FA4-4857-AAE3-9326E41F88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586" y="1834961"/>
            <a:ext cx="6455733" cy="340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00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578CB-0E17-49C2-AF2A-ABE1C1867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WireFrames</a:t>
            </a:r>
            <a:endParaRPr lang="es-ES"/>
          </a:p>
        </p:txBody>
      </p:sp>
      <p:pic>
        <p:nvPicPr>
          <p:cNvPr id="5" name="Marcador de contenido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7BABAB7-9630-4F24-9358-5FAD1DBBA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788" y="2380402"/>
            <a:ext cx="6180082" cy="3973514"/>
          </a:xfr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93100AE-B67A-411C-AD37-7E812236DB3A}"/>
              </a:ext>
            </a:extLst>
          </p:cNvPr>
          <p:cNvSpPr/>
          <p:nvPr/>
        </p:nvSpPr>
        <p:spPr>
          <a:xfrm>
            <a:off x="1726111" y="2380402"/>
            <a:ext cx="936408" cy="542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000"/>
            <a:r>
              <a:rPr lang="es-ES" sz="2800" err="1"/>
              <a:t>User</a:t>
            </a:r>
            <a:endParaRPr lang="es-ES" sz="2800"/>
          </a:p>
        </p:txBody>
      </p:sp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C960B1E7-0B06-4DC1-AD20-7BC529CBC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38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578CB-0E17-49C2-AF2A-ABE1C1867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WireFrames</a:t>
            </a:r>
            <a:endParaRPr lang="es-ES"/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391495DE-064B-441C-8D60-3550D688A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253" y="2442212"/>
            <a:ext cx="6180082" cy="399393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93100AE-B67A-411C-AD37-7E812236DB3A}"/>
              </a:ext>
            </a:extLst>
          </p:cNvPr>
          <p:cNvSpPr/>
          <p:nvPr/>
        </p:nvSpPr>
        <p:spPr>
          <a:xfrm>
            <a:off x="923365" y="2380402"/>
            <a:ext cx="17391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000"/>
            <a:r>
              <a:rPr lang="es-ES" sz="2800"/>
              <a:t>Vendedor</a:t>
            </a:r>
          </a:p>
        </p:txBody>
      </p:sp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EEF92A23-891F-4FA7-B1C0-7FA790E37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01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578CB-0E17-49C2-AF2A-ABE1C1867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WireFrames</a:t>
            </a:r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93100AE-B67A-411C-AD37-7E812236DB3A}"/>
              </a:ext>
            </a:extLst>
          </p:cNvPr>
          <p:cNvSpPr/>
          <p:nvPr/>
        </p:nvSpPr>
        <p:spPr>
          <a:xfrm>
            <a:off x="1255059" y="2362473"/>
            <a:ext cx="17391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000"/>
            <a:r>
              <a:rPr lang="es-ES" sz="2800"/>
              <a:t>Chats</a:t>
            </a:r>
          </a:p>
        </p:txBody>
      </p:sp>
      <p:pic>
        <p:nvPicPr>
          <p:cNvPr id="5" name="Imagen 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CD407EFC-E38D-4B88-B815-AB4534DB3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213" y="2299720"/>
            <a:ext cx="6671427" cy="4323230"/>
          </a:xfrm>
          <a:prstGeom prst="rect">
            <a:avLst/>
          </a:prstGeom>
        </p:spPr>
      </p:pic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B92571AD-8C57-4057-832D-334E782E6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1D7D5A-A10F-4998-AC73-A9AFC44D5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Strategy</a:t>
            </a:r>
            <a:r>
              <a:rPr lang="es-ES"/>
              <a:t> </a:t>
            </a:r>
            <a:r>
              <a:rPr lang="es-ES" err="1"/>
              <a:t>Document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9D735E-2773-4BF9-88E6-338928848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397728"/>
            <a:ext cx="5141360" cy="2783767"/>
          </a:xfrm>
        </p:spPr>
        <p:txBody>
          <a:bodyPr>
            <a:normAutofit lnSpcReduction="10000"/>
          </a:bodyPr>
          <a:lstStyle/>
          <a:p>
            <a:r>
              <a:rPr lang="es-ES" sz="2800" err="1"/>
              <a:t>User’s</a:t>
            </a:r>
            <a:r>
              <a:rPr lang="es-ES" sz="2800"/>
              <a:t> </a:t>
            </a:r>
            <a:r>
              <a:rPr lang="es-ES" sz="2800" err="1"/>
              <a:t>Goals</a:t>
            </a:r>
            <a:endParaRPr lang="es-ES" sz="2800"/>
          </a:p>
          <a:p>
            <a:pPr lvl="1"/>
            <a:r>
              <a:rPr lang="es-ES" sz="2400"/>
              <a:t>Cliente</a:t>
            </a:r>
          </a:p>
          <a:p>
            <a:pPr marL="914400" lvl="2" indent="0">
              <a:buNone/>
            </a:pPr>
            <a:r>
              <a:rPr lang="es-ES" sz="2000"/>
              <a:t>-Localizar servicios</a:t>
            </a:r>
          </a:p>
          <a:p>
            <a:pPr marL="914400" lvl="2" indent="0">
              <a:buNone/>
            </a:pPr>
            <a:r>
              <a:rPr lang="es-ES" sz="2000"/>
              <a:t>-Poder elegir mejores opciones</a:t>
            </a:r>
          </a:p>
          <a:p>
            <a:pPr lvl="1"/>
            <a:r>
              <a:rPr lang="es-ES" sz="2400"/>
              <a:t>Vendedor</a:t>
            </a:r>
          </a:p>
          <a:p>
            <a:pPr marL="914400" lvl="2" indent="0">
              <a:buNone/>
            </a:pPr>
            <a:r>
              <a:rPr lang="es-ES" sz="2000"/>
              <a:t>-Consiguen visibilidad</a:t>
            </a:r>
          </a:p>
          <a:p>
            <a:pPr marL="914400" lvl="2" indent="0">
              <a:buNone/>
            </a:pPr>
            <a:r>
              <a:rPr lang="es-ES" sz="2000"/>
              <a:t>-Conseguir que le contraten</a:t>
            </a:r>
          </a:p>
          <a:p>
            <a:pPr marL="914400" lvl="2" indent="0">
              <a:buNone/>
            </a:pPr>
            <a:r>
              <a:rPr lang="es-ES" sz="2000"/>
              <a:t>-Publicidad para ellos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2310233A-319F-4365-B224-211F6118EC85}"/>
              </a:ext>
            </a:extLst>
          </p:cNvPr>
          <p:cNvSpPr txBox="1">
            <a:spLocks/>
          </p:cNvSpPr>
          <p:nvPr/>
        </p:nvSpPr>
        <p:spPr>
          <a:xfrm>
            <a:off x="421241" y="2397728"/>
            <a:ext cx="5489139" cy="2783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/>
              <a:t>Business </a:t>
            </a:r>
            <a:r>
              <a:rPr lang="es-ES" sz="2800" err="1"/>
              <a:t>Goals</a:t>
            </a:r>
            <a:endParaRPr lang="es-ES" sz="2800"/>
          </a:p>
          <a:p>
            <a:pPr lvl="1"/>
            <a:r>
              <a:rPr lang="es-ES" sz="2400"/>
              <a:t>Poner en contacto clientes y </a:t>
            </a:r>
            <a:r>
              <a:rPr lang="es-ES" sz="2400" err="1"/>
              <a:t>vendeores</a:t>
            </a:r>
            <a:r>
              <a:rPr lang="es-ES" sz="2400"/>
              <a:t>.</a:t>
            </a:r>
          </a:p>
          <a:p>
            <a:pPr lvl="1"/>
            <a:r>
              <a:rPr lang="es-ES" sz="2400"/>
              <a:t>Ingresos:</a:t>
            </a:r>
          </a:p>
          <a:p>
            <a:pPr marL="914400" lvl="2" indent="0">
              <a:buNone/>
            </a:pPr>
            <a:r>
              <a:rPr lang="es-ES" sz="2000"/>
              <a:t>-Publicidad</a:t>
            </a:r>
          </a:p>
          <a:p>
            <a:pPr marL="914400" lvl="2" indent="0">
              <a:buNone/>
            </a:pPr>
            <a:r>
              <a:rPr lang="es-ES" sz="2000"/>
              <a:t>-Nos llevaríamos un % por operación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8F9F3899-7438-450A-9C34-569B27273E2B}"/>
              </a:ext>
            </a:extLst>
          </p:cNvPr>
          <p:cNvSpPr txBox="1">
            <a:spLocks/>
          </p:cNvSpPr>
          <p:nvPr/>
        </p:nvSpPr>
        <p:spPr>
          <a:xfrm>
            <a:off x="865942" y="5181495"/>
            <a:ext cx="9926717" cy="180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user</a:t>
            </a:r>
            <a:r>
              <a:rPr lang="es-ES"/>
              <a:t> </a:t>
            </a:r>
            <a:r>
              <a:rPr lang="es-ES" err="1"/>
              <a:t>is</a:t>
            </a:r>
            <a:r>
              <a:rPr lang="es-ES"/>
              <a:t> a </a:t>
            </a:r>
            <a:r>
              <a:rPr lang="es-ES" b="1" u="sng"/>
              <a:t>“</a:t>
            </a:r>
            <a:r>
              <a:rPr lang="es-ES" b="1" u="sng" err="1"/>
              <a:t>xaranga</a:t>
            </a:r>
            <a:r>
              <a:rPr lang="es-ES" b="1" u="sng"/>
              <a:t>/persona que da un servicio”</a:t>
            </a:r>
            <a:r>
              <a:rPr lang="es-ES" b="1"/>
              <a:t> </a:t>
            </a:r>
            <a:r>
              <a:rPr lang="es-ES" err="1"/>
              <a:t>who</a:t>
            </a:r>
            <a:r>
              <a:rPr lang="es-ES"/>
              <a:t> </a:t>
            </a:r>
            <a:r>
              <a:rPr lang="es-ES" err="1"/>
              <a:t>wants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b="1" u="sng"/>
              <a:t>que le contraten para hacer el servicio. </a:t>
            </a:r>
          </a:p>
          <a:p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user</a:t>
            </a:r>
            <a:r>
              <a:rPr lang="es-ES"/>
              <a:t> </a:t>
            </a:r>
            <a:r>
              <a:rPr lang="es-ES" err="1"/>
              <a:t>is</a:t>
            </a:r>
            <a:r>
              <a:rPr lang="es-ES"/>
              <a:t> a </a:t>
            </a:r>
            <a:r>
              <a:rPr lang="es-ES" b="1" u="sng"/>
              <a:t>“asociación/persona que necesita un servicio”</a:t>
            </a:r>
            <a:r>
              <a:rPr lang="es-ES"/>
              <a:t> </a:t>
            </a:r>
            <a:r>
              <a:rPr lang="es-ES" err="1"/>
              <a:t>who</a:t>
            </a:r>
            <a:r>
              <a:rPr lang="es-ES"/>
              <a:t> </a:t>
            </a:r>
            <a:r>
              <a:rPr lang="es-ES" err="1"/>
              <a:t>wants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b="1" u="sng"/>
              <a:t>contratar un determinado servicio.</a:t>
            </a:r>
          </a:p>
        </p:txBody>
      </p:sp>
      <p:pic>
        <p:nvPicPr>
          <p:cNvPr id="5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FBBBE9ED-7160-4B0C-B06D-D3C931134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360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C3D4AE-4AFE-48C3-AE5A-64E1A70C4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Empathy</a:t>
            </a:r>
            <a:r>
              <a:rPr lang="es-ES"/>
              <a:t> </a:t>
            </a:r>
            <a:r>
              <a:rPr lang="es-ES" err="1"/>
              <a:t>Map</a:t>
            </a:r>
            <a:endParaRPr lang="es-ES"/>
          </a:p>
        </p:txBody>
      </p:sp>
      <p:pic>
        <p:nvPicPr>
          <p:cNvPr id="5" name="Marcador de contenido 4" descr="Imagen que contiene texto, pizarrón&#10;&#10;Descripción generada automáticamente">
            <a:extLst>
              <a:ext uri="{FF2B5EF4-FFF2-40B4-BE49-F238E27FC236}">
                <a16:creationId xmlns:a16="http://schemas.microsoft.com/office/drawing/2014/main" id="{08161600-AB9D-4AB2-9D8F-BEA8D3CFA9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9" t="3093" r="13717" b="12690"/>
          <a:stretch/>
        </p:blipFill>
        <p:spPr>
          <a:xfrm rot="16200000">
            <a:off x="3834878" y="946897"/>
            <a:ext cx="4522244" cy="6903720"/>
          </a:xfrm>
        </p:spPr>
      </p:pic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AACCC93E-C269-49EE-8B46-145761871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93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F50EA1-FE88-4691-AD11-8885BA97B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Empathy</a:t>
            </a:r>
            <a:r>
              <a:rPr lang="es-ES"/>
              <a:t> </a:t>
            </a:r>
            <a:r>
              <a:rPr lang="es-ES" err="1"/>
              <a:t>Map</a:t>
            </a:r>
            <a:r>
              <a:rPr lang="es-ES"/>
              <a:t> (Usuario)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3E95A2-7EE3-4721-81C9-0CA26EAD7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/>
          <a:lstStyle/>
          <a:p>
            <a:r>
              <a:rPr lang="es-ES"/>
              <a:t>Piensa/siente:</a:t>
            </a:r>
          </a:p>
          <a:p>
            <a:pPr marL="457200" lvl="1" indent="0">
              <a:buNone/>
            </a:pPr>
            <a:r>
              <a:rPr lang="es-ES"/>
              <a:t>Necesita un servicio y no sabe dónde encontrarlo, se siente frustrado por no saber dónde ir a un sitio claro.</a:t>
            </a:r>
          </a:p>
          <a:p>
            <a:r>
              <a:rPr lang="es-ES"/>
              <a:t>Escucha:</a:t>
            </a:r>
          </a:p>
          <a:p>
            <a:pPr marL="457200" lvl="1" indent="0">
              <a:buNone/>
            </a:pPr>
            <a:r>
              <a:rPr lang="es-ES"/>
              <a:t>Comenta con sus conocidos a ver si conocen alguien que le de el servicio que necesitas.</a:t>
            </a:r>
          </a:p>
          <a:p>
            <a:r>
              <a:rPr lang="es-ES"/>
              <a:t>Ve:</a:t>
            </a:r>
          </a:p>
          <a:p>
            <a:pPr marL="457200" lvl="1" indent="0">
              <a:buNone/>
            </a:pPr>
            <a:r>
              <a:rPr lang="es-ES"/>
              <a:t>Busca como contactar con el servicio que necesita.</a:t>
            </a:r>
          </a:p>
          <a:p>
            <a:r>
              <a:rPr lang="es-ES"/>
              <a:t>Dice/hace:</a:t>
            </a:r>
          </a:p>
          <a:p>
            <a:pPr marL="457200" lvl="1" indent="0">
              <a:buNone/>
            </a:pPr>
            <a:r>
              <a:rPr lang="es-ES"/>
              <a:t>Intenta encontrar soluciones o alternativas para solucionarlo su problema.</a:t>
            </a:r>
          </a:p>
        </p:txBody>
      </p:sp>
      <p:pic>
        <p:nvPicPr>
          <p:cNvPr id="5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A1889781-4C13-4613-9581-354CC193B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19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63CCD-7B35-41BF-99DC-B726D2532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Empathy</a:t>
            </a:r>
            <a:r>
              <a:rPr lang="es-ES"/>
              <a:t> </a:t>
            </a:r>
            <a:r>
              <a:rPr lang="es-ES" err="1"/>
              <a:t>Map</a:t>
            </a:r>
            <a:r>
              <a:rPr lang="es-ES"/>
              <a:t> (Vendedor)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65B170-1CD9-47B2-BAF6-68FCE61CF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/>
              <a:t>Piensa/siente:</a:t>
            </a:r>
          </a:p>
          <a:p>
            <a:pPr marL="457200" lvl="1" indent="0">
              <a:buNone/>
            </a:pPr>
            <a:r>
              <a:rPr lang="es-ES"/>
              <a:t>Necesita que le contraten y no sabe dónde buscar clientes.</a:t>
            </a:r>
          </a:p>
          <a:p>
            <a:r>
              <a:rPr lang="es-ES"/>
              <a:t>Escucha:</a:t>
            </a:r>
          </a:p>
          <a:p>
            <a:pPr marL="457200" lvl="1" indent="0">
              <a:buNone/>
            </a:pPr>
            <a:r>
              <a:rPr lang="es-ES"/>
              <a:t>Busca ofertas de trabajo de su servicio, pero no encuentra un sitio en concreto donde pueda venderse.</a:t>
            </a:r>
          </a:p>
          <a:p>
            <a:r>
              <a:rPr lang="es-ES"/>
              <a:t>Ve:</a:t>
            </a:r>
          </a:p>
          <a:p>
            <a:pPr marL="457200" lvl="1" indent="0">
              <a:buNone/>
            </a:pPr>
            <a:r>
              <a:rPr lang="es-ES"/>
              <a:t>El vendedor ve que no encuentra mercado para el ofrecerse.</a:t>
            </a:r>
          </a:p>
          <a:p>
            <a:r>
              <a:rPr lang="es-ES"/>
              <a:t>Dice/hace:</a:t>
            </a:r>
          </a:p>
          <a:p>
            <a:pPr marL="457200" lvl="1" indent="0">
              <a:buNone/>
            </a:pPr>
            <a:r>
              <a:rPr lang="es-ES"/>
              <a:t>Se intenta vender con sus conocidos o por su barrio/pueblo.</a:t>
            </a:r>
          </a:p>
          <a:p>
            <a:endParaRPr lang="es-ES"/>
          </a:p>
        </p:txBody>
      </p:sp>
      <p:pic>
        <p:nvPicPr>
          <p:cNvPr id="5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CAAA7996-2A52-42A4-A68A-00C2D4727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6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8FF4B-0CBE-42B5-BAAF-F2F453351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User</a:t>
            </a:r>
            <a:r>
              <a:rPr lang="es-ES"/>
              <a:t> </a:t>
            </a:r>
            <a:r>
              <a:rPr lang="es-ES" err="1"/>
              <a:t>Journey</a:t>
            </a:r>
            <a:r>
              <a:rPr lang="es-ES"/>
              <a:t> (Vendedor)</a:t>
            </a:r>
          </a:p>
        </p:txBody>
      </p:sp>
      <p:pic>
        <p:nvPicPr>
          <p:cNvPr id="6" name="Imagen 6" descr="Imagen que contiene blanco, sostener, pantalla, hombre&#10;&#10;Descripción generada con confianza muy alta">
            <a:extLst>
              <a:ext uri="{FF2B5EF4-FFF2-40B4-BE49-F238E27FC236}">
                <a16:creationId xmlns:a16="http://schemas.microsoft.com/office/drawing/2014/main" id="{931A0EAA-D8E2-4458-B56B-AE157AA76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5" t="6818" b="2131"/>
          <a:stretch/>
        </p:blipFill>
        <p:spPr>
          <a:xfrm rot="5400000">
            <a:off x="3264706" y="979226"/>
            <a:ext cx="4745618" cy="6883087"/>
          </a:xfrm>
        </p:spPr>
      </p:pic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0BD8F09F-0524-474E-A94B-86C12D645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48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8FF4B-0CBE-42B5-BAAF-F2F453351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User</a:t>
            </a:r>
            <a:r>
              <a:rPr lang="es-ES"/>
              <a:t> </a:t>
            </a:r>
            <a:r>
              <a:rPr lang="es-ES" err="1"/>
              <a:t>Journey</a:t>
            </a:r>
            <a:r>
              <a:rPr lang="es-ES"/>
              <a:t> (Cliente)</a:t>
            </a: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62878954-4046-4181-A50B-317F8758C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128139" y="1091916"/>
            <a:ext cx="4696761" cy="6690245"/>
          </a:xfrm>
        </p:spPr>
      </p:pic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12E582A2-9C98-4737-9A01-F5FA882DF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1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20B167-9442-4D16-82FA-BA430AA3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err="1"/>
              <a:t>Scenarios</a:t>
            </a:r>
            <a:r>
              <a:rPr lang="es-ES"/>
              <a:t> </a:t>
            </a:r>
            <a:r>
              <a:rPr lang="es-ES" err="1"/>
              <a:t>Template</a:t>
            </a:r>
            <a:endParaRPr lang="es-ES"/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AD2B4DED-F687-4678-8543-F4A699F93C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1" r="25515"/>
          <a:stretch/>
        </p:blipFill>
        <p:spPr>
          <a:xfrm rot="5400000">
            <a:off x="3661726" y="-82640"/>
            <a:ext cx="4383863" cy="8869260"/>
          </a:xfrm>
          <a:prstGeom prst="rect">
            <a:avLst/>
          </a:prstGeom>
        </p:spPr>
      </p:pic>
      <p:pic>
        <p:nvPicPr>
          <p:cNvPr id="5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B14E83EC-4345-4AEF-896A-EBAFE7F1B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24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E604C-1B6B-4E78-926F-E811D9AA8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StoryBoard</a:t>
            </a:r>
            <a:r>
              <a:rPr lang="es-ES"/>
              <a:t> </a:t>
            </a:r>
            <a:r>
              <a:rPr lang="es-ES" err="1"/>
              <a:t>Template</a:t>
            </a:r>
            <a:endParaRPr lang="es-ES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FB6AF99E-865E-4D57-9B5B-814113E29D94}"/>
              </a:ext>
            </a:extLst>
          </p:cNvPr>
          <p:cNvSpPr txBox="1">
            <a:spLocks/>
          </p:cNvSpPr>
          <p:nvPr/>
        </p:nvSpPr>
        <p:spPr>
          <a:xfrm>
            <a:off x="563272" y="3195304"/>
            <a:ext cx="2108599" cy="4673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/>
              <a:t>Vendedor</a:t>
            </a:r>
            <a:endParaRPr lang="es-ES" sz="200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BF50AA0C-CFAE-40D5-AAB4-389879D8AD70}"/>
              </a:ext>
            </a:extLst>
          </p:cNvPr>
          <p:cNvSpPr txBox="1">
            <a:spLocks/>
          </p:cNvSpPr>
          <p:nvPr/>
        </p:nvSpPr>
        <p:spPr>
          <a:xfrm>
            <a:off x="563272" y="5161264"/>
            <a:ext cx="2108599" cy="467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200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F12EE579-A1EE-4266-8DCB-81A999F8A34C}"/>
              </a:ext>
            </a:extLst>
          </p:cNvPr>
          <p:cNvSpPr txBox="1">
            <a:spLocks/>
          </p:cNvSpPr>
          <p:nvPr/>
        </p:nvSpPr>
        <p:spPr>
          <a:xfrm>
            <a:off x="563271" y="5283160"/>
            <a:ext cx="2108599" cy="4673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/>
              <a:t>Cliente</a:t>
            </a:r>
            <a:endParaRPr lang="es-ES" sz="2000"/>
          </a:p>
        </p:txBody>
      </p:sp>
      <p:pic>
        <p:nvPicPr>
          <p:cNvPr id="9" name="Imagen 9" descr="Imagen que contiene exterior, verde, firmar&#10;&#10;Descripción generada con confianza muy alta">
            <a:extLst>
              <a:ext uri="{FF2B5EF4-FFF2-40B4-BE49-F238E27FC236}">
                <a16:creationId xmlns:a16="http://schemas.microsoft.com/office/drawing/2014/main" id="{9F0BB9B3-7D31-46A5-ACA6-F4263D0D7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1" t="1939" r="6599"/>
          <a:stretch/>
        </p:blipFill>
        <p:spPr>
          <a:xfrm rot="5400000">
            <a:off x="4252198" y="1110737"/>
            <a:ext cx="3693777" cy="6937551"/>
          </a:xfrm>
          <a:prstGeom prst="rect">
            <a:avLst/>
          </a:prstGeom>
        </p:spPr>
      </p:pic>
      <p:pic>
        <p:nvPicPr>
          <p:cNvPr id="3" name="Imagen 6" descr="Imagen que contiene tabla, dibujo&#10;&#10;Descripción generada con confianza muy alta">
            <a:extLst>
              <a:ext uri="{FF2B5EF4-FFF2-40B4-BE49-F238E27FC236}">
                <a16:creationId xmlns:a16="http://schemas.microsoft.com/office/drawing/2014/main" id="{0ACC85D5-858F-4804-8687-718CBA185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5370" y="596316"/>
            <a:ext cx="1606518" cy="13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0844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C3754986C245E4DB6A60C31470C7AA5" ma:contentTypeVersion="0" ma:contentTypeDescription="Crear nuevo documento." ma:contentTypeScope="" ma:versionID="46b7093a1eb00baf50a50df113358f3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b2b1fa7a59e354d7f595b773242440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D277E81-A1AC-4F7A-BF8C-B5715012A3D2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20D302F-6548-46F2-B09D-536F9D87936E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7ABA4AE-527B-411E-B1F2-20D17EDFFA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Berlín</vt:lpstr>
      <vt:lpstr>MOCAB</vt:lpstr>
      <vt:lpstr>Strategy Document</vt:lpstr>
      <vt:lpstr>Empathy Map</vt:lpstr>
      <vt:lpstr>Empathy Map (Usuario)</vt:lpstr>
      <vt:lpstr>Empathy Map (Vendedor)</vt:lpstr>
      <vt:lpstr>User Journey (Vendedor)</vt:lpstr>
      <vt:lpstr>User Journey (Cliente)</vt:lpstr>
      <vt:lpstr>Scenarios Template</vt:lpstr>
      <vt:lpstr>StoryBoard Template</vt:lpstr>
      <vt:lpstr>WireFrames</vt:lpstr>
      <vt:lpstr>WireFrames</vt:lpstr>
      <vt:lpstr>WireFrames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MOCAB</dc:title>
  <dc:creator>JOSEP IBORRA PONS</dc:creator>
  <cp:revision>1</cp:revision>
  <dcterms:created xsi:type="dcterms:W3CDTF">2020-03-20T11:53:40Z</dcterms:created>
  <dcterms:modified xsi:type="dcterms:W3CDTF">2020-03-26T13:16:38Z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0x0101004C3754986C245E4DB6A60C31470C7AA5</vt:lpwstr>
  </property>
</Properties>
</file>

<file path=docProps/thumbnail.jpeg>
</file>